
<file path=[Content_Types].xml><?xml version="1.0" encoding="utf-8"?>
<Types xmlns="http://schemas.openxmlformats.org/package/2006/content-types">
  <Default Extension="jpg" ContentType="image/jpeg"/>
  <Default Extension="wmf" ContentType="image/x-wmf"/>
  <Default Extension="png" ContentType="image/png"/>
  <Default Extension="xml" ContentType="application/xml"/>
  <Default Extension="jpeg" ContentType="image/jpeg"/>
  <Default Extension="rels" ContentType="application/vnd.openxmlformats-package.relationships+xml"/>
  <Default Extension="bin" ContentType="application/vnd.openxmlformats-officedocument.oleObject"/>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docProps/app.xml" ContentType="application/vnd.openxmlformats-officedocument.extended-properties+xml"/>
  <Override PartName="/ppt/tableStyles.xml" ContentType="application/vnd.openxmlformats-officedocument.presentationml.tableStyles+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viewProps.xml" ContentType="application/vnd.openxmlformats-officedocument.presentationml.viewProps+xml"/>
  <Override PartName="/ppt/slideMasters/slideMaster1.xml" ContentType="application/vnd.openxmlformats-officedocument.presentationml.slideMaster+xml"/>
  <Override PartName="/ppt/presProps.xml" ContentType="application/vnd.openxmlformats-officedocument.presentationml.presProps+xml"/>
  <Override PartName="/docProps/core.xml" ContentType="application/vnd.openxmlformats-package.core-properties+xml"/>
  <Override PartName="/ppt/slides/slide6.xml" ContentType="application/vnd.openxmlformats-officedocument.presentationml.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presentation.xml" ContentType="application/vnd.openxmlformats-officedocument.presentationml.presentation.main+xml"/>
  <Override PartName="/ppt/notesSlides/notesSlide5.xml" ContentType="application/vnd.openxmlformats-officedocument.presentationml.notesSlide+xml"/>
  <Override PartName="/ppt/theme/theme2.xml" ContentType="application/vnd.openxmlformats-officedocument.theme+xml"/>
  <Override PartName="/ppt/slides/slide5.xml" ContentType="application/vnd.openxmlformats-officedocument.presentationml.slid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notesMasterIdLst>
    <p:notesMasterId r:id="rId10"/>
  </p:notesMasterIdLst>
  <p:sldIdLst>
    <p:sldId id="256" r:id="rId4"/>
    <p:sldId id="257" r:id="rId5"/>
    <p:sldId id="258" r:id="rId6"/>
    <p:sldId id="259" r:id="rId7"/>
    <p:sldId id="260" r:id="rId8"/>
    <p:sldId id="261" r:id="rId9"/>
  </p:sldIdLst>
  <p:sldSz cx="12192000" cy="6858000"/>
  <p:notesSz cx="6858000" cy="9144000"/>
  <p:defaultTextStyle>
    <a:defPPr>
      <a:defRPr lang="es-MX"/>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2124" y="-834"/>
      </p:cViewPr>
      <p:guideLst>
        <p:guide pos="3840"/>
        <p:guide pos="1502"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notesMaster" Target="notesMasters/notesMaster1.xml"/><Relationship Id="rId11" Type="http://schemas.openxmlformats.org/officeDocument/2006/relationships/presProps" Target="presProps.xml" /><Relationship Id="rId12" Type="http://schemas.openxmlformats.org/officeDocument/2006/relationships/tableStyles" Target="tableStyles.xml" /><Relationship Id="rId13"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0DD8678-B023-674C-28DB-AD19222977CD}" type="slidenum">
              <a:rPr/>
              <a:t>1</a:t>
            </a:fld>
            <a:endParaRPr/>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1CA96A4-D48A-8122-EB39-F5D5230408D6}" type="slidenum">
              <a:rPr/>
              <a:t>2</a:t>
            </a:fld>
            <a:endParaRPr/>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Marcador de imagen de diapositiva 1"/>
          <p:cNvSpPr>
            <a:spLocks noChangeAspect="1" noGrp="1" noRot="1"/>
          </p:cNvSpPr>
          <p:nvPr>
            <p:ph type="sldImg"/>
          </p:nvPr>
        </p:nvSpPr>
        <p:spPr bwMode="auto">
          <a:xfrm>
            <a:off x="685800" y="1143000"/>
            <a:ext cx="5486400" cy="3086100"/>
          </a:xfrm>
          <a:prstGeom prst="rect">
            <a:avLst/>
          </a:prstGeom>
          <a:noFill/>
          <a:ln w="12700">
            <a:solidFill>
              <a:prstClr val="black"/>
            </a:solidFill>
          </a:ln>
        </p:spPr>
      </p:sp>
      <p:sp>
        <p:nvSpPr>
          <p:cNvPr id="3" name="Marcador de notas 2"/>
          <p:cNvSpPr>
            <a:spLocks noGrp="1"/>
          </p:cNvSpPr>
          <p:nvPr>
            <p:ph type="body" idx="1"/>
          </p:nvPr>
        </p:nvSpPr>
        <p:spPr bwMode="auto"/>
        <p:txBody>
          <a:bodyPr/>
          <a:lstStyle/>
          <a:p>
            <a:pPr>
              <a:defRPr/>
            </a:pPr>
            <a:endParaRPr lang="es-MX"/>
          </a:p>
        </p:txBody>
      </p:sp>
      <p:sp>
        <p:nvSpPr>
          <p:cNvPr id="4" name="Marcador de número de diapositiva 3"/>
          <p:cNvSpPr>
            <a:spLocks noGrp="1"/>
          </p:cNvSpPr>
          <p:nvPr>
            <p:ph type="sldNum" sz="quarter" idx="10"/>
          </p:nvPr>
        </p:nvSpPr>
        <p:spPr bwMode="auto"/>
        <p:txBody>
          <a:bodyPr/>
          <a:lstStyle/>
          <a:p>
            <a:pPr>
              <a:defRPr/>
            </a:pPr>
            <a:endParaRPr lang="es-MX"/>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Marcador de imagen de diapositiva 1"/>
          <p:cNvSpPr>
            <a:spLocks noChangeAspect="1" noGrp="1" noRot="1"/>
          </p:cNvSpPr>
          <p:nvPr>
            <p:ph type="sldImg"/>
          </p:nvPr>
        </p:nvSpPr>
        <p:spPr bwMode="auto">
          <a:xfrm>
            <a:off x="685800" y="1143000"/>
            <a:ext cx="5486400" cy="3086100"/>
          </a:xfrm>
          <a:prstGeom prst="rect">
            <a:avLst/>
          </a:prstGeom>
          <a:noFill/>
          <a:ln w="12700">
            <a:solidFill>
              <a:prstClr val="black"/>
            </a:solidFill>
          </a:ln>
        </p:spPr>
      </p:sp>
      <p:sp>
        <p:nvSpPr>
          <p:cNvPr id="3" name="Marcador de notas 2"/>
          <p:cNvSpPr>
            <a:spLocks noGrp="1"/>
          </p:cNvSpPr>
          <p:nvPr>
            <p:ph type="body" idx="1"/>
          </p:nvPr>
        </p:nvSpPr>
        <p:spPr bwMode="auto"/>
        <p:txBody>
          <a:bodyPr/>
          <a:lstStyle/>
          <a:p>
            <a:pPr>
              <a:defRPr/>
            </a:pPr>
            <a:endParaRPr lang="es-MX"/>
          </a:p>
        </p:txBody>
      </p:sp>
      <p:sp>
        <p:nvSpPr>
          <p:cNvPr id="4" name="Marcador de número de diapositiva 3"/>
          <p:cNvSpPr>
            <a:spLocks noGrp="1"/>
          </p:cNvSpPr>
          <p:nvPr>
            <p:ph type="sldNum" sz="quarter" idx="10"/>
          </p:nvPr>
        </p:nvSpPr>
        <p:spPr bwMode="auto"/>
        <p:txBody>
          <a:bodyPr/>
          <a:lstStyle/>
          <a:p>
            <a:pPr>
              <a:defRPr/>
            </a:pPr>
            <a:endParaRPr lang="es-MX"/>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489780403" name="Marcador de imagen de diapositiva 1"/>
          <p:cNvSpPr>
            <a:spLocks noChangeAspect="1" noGrp="1" noRot="1"/>
          </p:cNvSpPr>
          <p:nvPr>
            <p:ph type="sldImg"/>
          </p:nvPr>
        </p:nvSpPr>
        <p:spPr bwMode="auto">
          <a:xfrm>
            <a:off x="685800" y="1143000"/>
            <a:ext cx="5486400" cy="3086100"/>
          </a:xfrm>
          <a:prstGeom prst="rect">
            <a:avLst/>
          </a:prstGeom>
          <a:noFill/>
          <a:ln w="12700">
            <a:solidFill>
              <a:prstClr val="black"/>
            </a:solidFill>
          </a:ln>
        </p:spPr>
      </p:sp>
      <p:sp>
        <p:nvSpPr>
          <p:cNvPr id="1707199826" name="Marcador de notas 2"/>
          <p:cNvSpPr>
            <a:spLocks noGrp="1"/>
          </p:cNvSpPr>
          <p:nvPr>
            <p:ph type="body" idx="1"/>
          </p:nvPr>
        </p:nvSpPr>
        <p:spPr bwMode="auto"/>
        <p:txBody>
          <a:bodyPr/>
          <a:lstStyle/>
          <a:p>
            <a:pPr>
              <a:defRPr/>
            </a:pPr>
            <a:endParaRPr lang="es-MX"/>
          </a:p>
        </p:txBody>
      </p:sp>
      <p:sp>
        <p:nvSpPr>
          <p:cNvPr id="1577350162" name="Marcador de número de diapositiva 3"/>
          <p:cNvSpPr>
            <a:spLocks noGrp="1"/>
          </p:cNvSpPr>
          <p:nvPr>
            <p:ph type="sldNum" sz="quarter" idx="10"/>
          </p:nvPr>
        </p:nvSpPr>
        <p:spPr bwMode="auto"/>
        <p:txBody>
          <a:bodyPr/>
          <a:lstStyle/>
          <a:p>
            <a:pPr>
              <a:defRPr/>
            </a:pPr>
            <a:endParaRPr lang="es-MX"/>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495279262" name="Marcador de imagen de diapositiva 1"/>
          <p:cNvSpPr>
            <a:spLocks noChangeAspect="1" noGrp="1" noRot="1"/>
          </p:cNvSpPr>
          <p:nvPr>
            <p:ph type="sldImg"/>
          </p:nvPr>
        </p:nvSpPr>
        <p:spPr bwMode="auto">
          <a:xfrm>
            <a:off x="685800" y="1143000"/>
            <a:ext cx="5486400" cy="3086100"/>
          </a:xfrm>
          <a:prstGeom prst="rect">
            <a:avLst/>
          </a:prstGeom>
          <a:noFill/>
          <a:ln w="12700">
            <a:solidFill>
              <a:prstClr val="black"/>
            </a:solidFill>
          </a:ln>
        </p:spPr>
      </p:sp>
      <p:sp>
        <p:nvSpPr>
          <p:cNvPr id="68047202" name="Marcador de notas 2"/>
          <p:cNvSpPr>
            <a:spLocks noGrp="1"/>
          </p:cNvSpPr>
          <p:nvPr>
            <p:ph type="body" idx="1"/>
          </p:nvPr>
        </p:nvSpPr>
        <p:spPr bwMode="auto"/>
        <p:txBody>
          <a:bodyPr/>
          <a:lstStyle/>
          <a:p>
            <a:pPr>
              <a:defRPr/>
            </a:pPr>
            <a:endParaRPr lang="es-MX"/>
          </a:p>
        </p:txBody>
      </p:sp>
      <p:sp>
        <p:nvSpPr>
          <p:cNvPr id="38861195" name="Marcador de número de diapositiva 3"/>
          <p:cNvSpPr>
            <a:spLocks noGrp="1"/>
          </p:cNvSpPr>
          <p:nvPr>
            <p:ph type="sldNum" sz="quarter" idx="10"/>
          </p:nvPr>
        </p:nvSpPr>
        <p:spPr bwMode="auto"/>
        <p:txBody>
          <a:bodyPr/>
          <a:lstStyle/>
          <a:p>
            <a:pPr>
              <a:defRPr/>
            </a:pPr>
            <a:endParaRPr lang="es-MX"/>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Diapositiva de título">
    <p:spTree>
      <p:nvGrpSpPr>
        <p:cNvPr id="1" name=""/>
        <p:cNvGrpSpPr/>
        <p:nvPr/>
      </p:nvGrpSpPr>
      <p:grpSpPr bwMode="auto">
        <a:xfrm>
          <a:off x="0" y="0"/>
          <a:ext cx="0" cy="0"/>
          <a:chOff x="0" y="0"/>
          <a:chExt cx="0" cy="0"/>
        </a:xfrm>
      </p:grpSpPr>
      <p:sp>
        <p:nvSpPr>
          <p:cNvPr id="2" name="Título 1"/>
          <p:cNvSpPr>
            <a:spLocks noGrp="1"/>
          </p:cNvSpPr>
          <p:nvPr>
            <p:ph type="ctrTitle"/>
          </p:nvPr>
        </p:nvSpPr>
        <p:spPr bwMode="auto">
          <a:xfrm>
            <a:off x="1524000" y="1122363"/>
            <a:ext cx="9144000" cy="2387600"/>
          </a:xfrm>
        </p:spPr>
        <p:txBody>
          <a:bodyPr anchor="b"/>
          <a:lstStyle>
            <a:lvl1pPr algn="ctr">
              <a:defRPr sz="6000"/>
            </a:lvl1pPr>
          </a:lstStyle>
          <a:p>
            <a:pPr>
              <a:defRPr/>
            </a:pPr>
            <a:r>
              <a:rPr lang="es-ES"/>
              <a:t>Haga clic para modificar el estilo de título del patrón</a:t>
            </a:r>
            <a:endParaRPr lang="es-MX"/>
          </a:p>
        </p:txBody>
      </p:sp>
      <p:sp>
        <p:nvSpPr>
          <p:cNvPr id="3" name="Subtítulo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s-ES"/>
              <a:t>Haga clic para modificar el estilo de subtítulo del patrón</a:t>
            </a:r>
            <a:endParaRPr lang="es-MX"/>
          </a:p>
        </p:txBody>
      </p:sp>
      <p:sp>
        <p:nvSpPr>
          <p:cNvPr id="4" name="Marcador de fecha 3"/>
          <p:cNvSpPr>
            <a:spLocks noGrp="1"/>
          </p:cNvSpPr>
          <p:nvPr>
            <p:ph type="dt" sz="half" idx="10"/>
          </p:nvPr>
        </p:nvSpPr>
        <p:spPr bwMode="auto"/>
        <p:txBody>
          <a:bodyPr/>
          <a:lstStyle/>
          <a:p>
            <a:pPr>
              <a:defRPr/>
            </a:pPr>
            <a:fld id="{4B9E2110-AE6D-4031-87F4-F0C4FDF52738}" type="datetimeFigureOut">
              <a:rPr lang="es-MX"/>
              <a:t>03/02/2025</a:t>
            </a:fld>
            <a:endParaRPr lang="es-MX"/>
          </a:p>
        </p:txBody>
      </p:sp>
      <p:sp>
        <p:nvSpPr>
          <p:cNvPr id="5" name="Marcador de pie de página 4"/>
          <p:cNvSpPr>
            <a:spLocks noGrp="1"/>
          </p:cNvSpPr>
          <p:nvPr>
            <p:ph type="ftr" sz="quarter" idx="11"/>
          </p:nvPr>
        </p:nvSpPr>
        <p:spPr bwMode="auto"/>
        <p:txBody>
          <a:bodyPr/>
          <a:lstStyle/>
          <a:p>
            <a:pPr>
              <a:defRPr/>
            </a:pPr>
            <a:endParaRPr lang="es-MX"/>
          </a:p>
        </p:txBody>
      </p:sp>
      <p:sp>
        <p:nvSpPr>
          <p:cNvPr id="6" name="Marcador de número de diapositiva 5"/>
          <p:cNvSpPr>
            <a:spLocks noGrp="1"/>
          </p:cNvSpPr>
          <p:nvPr>
            <p:ph type="sldNum" sz="quarter" idx="12"/>
          </p:nvPr>
        </p:nvSpPr>
        <p:spPr bwMode="auto"/>
        <p:txBody>
          <a:bodyPr/>
          <a:lstStyle/>
          <a:p>
            <a:pPr>
              <a:defRPr/>
            </a:pPr>
            <a:fld id="{002CBE7A-0479-4A26-861C-8A0A0DEE8FBE}" type="slidenum">
              <a:rPr lang="es-MX"/>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Título y texto vertical">
    <p:spTree>
      <p:nvGrpSpPr>
        <p:cNvPr id="1" name=""/>
        <p:cNvGrpSpPr/>
        <p:nvPr/>
      </p:nvGrpSpPr>
      <p:grpSpPr bwMode="auto">
        <a:xfrm>
          <a:off x="0" y="0"/>
          <a:ext cx="0" cy="0"/>
          <a:chOff x="0" y="0"/>
          <a:chExt cx="0" cy="0"/>
        </a:xfrm>
      </p:grpSpPr>
      <p:sp>
        <p:nvSpPr>
          <p:cNvPr id="2" name="Título 1"/>
          <p:cNvSpPr>
            <a:spLocks noGrp="1"/>
          </p:cNvSpPr>
          <p:nvPr>
            <p:ph type="title"/>
          </p:nvPr>
        </p:nvSpPr>
        <p:spPr bwMode="auto"/>
        <p:txBody>
          <a:bodyPr/>
          <a:lstStyle/>
          <a:p>
            <a:pPr>
              <a:defRPr/>
            </a:pPr>
            <a:r>
              <a:rPr lang="es-ES"/>
              <a:t>Haga clic para modificar el estilo de título del patrón</a:t>
            </a:r>
            <a:endParaRPr lang="es-MX"/>
          </a:p>
        </p:txBody>
      </p:sp>
      <p:sp>
        <p:nvSpPr>
          <p:cNvPr id="3" name="Marcador de texto vertical 2"/>
          <p:cNvSpPr>
            <a:spLocks noGrp="1"/>
          </p:cNvSpPr>
          <p:nvPr>
            <p:ph type="body" orient="vert" idx="1"/>
          </p:nvPr>
        </p:nvSpPr>
        <p:spPr bwMode="auto"/>
        <p:txBody>
          <a:bodyPr vert="eaVert"/>
          <a:lstStyle/>
          <a:p>
            <a:pPr lvl="0">
              <a:defRPr/>
            </a:pPr>
            <a:r>
              <a:rPr lang="es-ES"/>
              <a:t>Haga clic para modificar los estilos de texto del patrón</a:t>
            </a:r>
            <a:endParaRPr/>
          </a:p>
          <a:p>
            <a:pPr lvl="1">
              <a:defRPr/>
            </a:pPr>
            <a:r>
              <a:rPr lang="es-ES"/>
              <a:t>Segundo nivel</a:t>
            </a:r>
            <a:endParaRPr/>
          </a:p>
          <a:p>
            <a:pPr lvl="2">
              <a:defRPr/>
            </a:pPr>
            <a:r>
              <a:rPr lang="es-ES"/>
              <a:t>Tercer nivel</a:t>
            </a:r>
            <a:endParaRPr/>
          </a:p>
          <a:p>
            <a:pPr lvl="3">
              <a:defRPr/>
            </a:pPr>
            <a:r>
              <a:rPr lang="es-ES"/>
              <a:t>Cuarto nivel</a:t>
            </a:r>
            <a:endParaRPr/>
          </a:p>
          <a:p>
            <a:pPr lvl="4">
              <a:defRPr/>
            </a:pPr>
            <a:r>
              <a:rPr lang="es-ES"/>
              <a:t>Quinto nivel</a:t>
            </a:r>
            <a:endParaRPr lang="es-MX"/>
          </a:p>
        </p:txBody>
      </p:sp>
      <p:sp>
        <p:nvSpPr>
          <p:cNvPr id="4" name="Marcador de fecha 3"/>
          <p:cNvSpPr>
            <a:spLocks noGrp="1"/>
          </p:cNvSpPr>
          <p:nvPr>
            <p:ph type="dt" sz="half" idx="10"/>
          </p:nvPr>
        </p:nvSpPr>
        <p:spPr bwMode="auto"/>
        <p:txBody>
          <a:bodyPr/>
          <a:lstStyle/>
          <a:p>
            <a:pPr>
              <a:defRPr/>
            </a:pPr>
            <a:fld id="{4B9E2110-AE6D-4031-87F4-F0C4FDF52738}" type="datetimeFigureOut">
              <a:rPr lang="es-MX"/>
              <a:t>03/02/2025</a:t>
            </a:fld>
            <a:endParaRPr lang="es-MX"/>
          </a:p>
        </p:txBody>
      </p:sp>
      <p:sp>
        <p:nvSpPr>
          <p:cNvPr id="5" name="Marcador de pie de página 4"/>
          <p:cNvSpPr>
            <a:spLocks noGrp="1"/>
          </p:cNvSpPr>
          <p:nvPr>
            <p:ph type="ftr" sz="quarter" idx="11"/>
          </p:nvPr>
        </p:nvSpPr>
        <p:spPr bwMode="auto"/>
        <p:txBody>
          <a:bodyPr/>
          <a:lstStyle/>
          <a:p>
            <a:pPr>
              <a:defRPr/>
            </a:pPr>
            <a:endParaRPr lang="es-MX"/>
          </a:p>
        </p:txBody>
      </p:sp>
      <p:sp>
        <p:nvSpPr>
          <p:cNvPr id="6" name="Marcador de número de diapositiva 5"/>
          <p:cNvSpPr>
            <a:spLocks noGrp="1"/>
          </p:cNvSpPr>
          <p:nvPr>
            <p:ph type="sldNum" sz="quarter" idx="12"/>
          </p:nvPr>
        </p:nvSpPr>
        <p:spPr bwMode="auto"/>
        <p:txBody>
          <a:bodyPr/>
          <a:lstStyle/>
          <a:p>
            <a:pPr>
              <a:defRPr/>
            </a:pPr>
            <a:fld id="{002CBE7A-0479-4A26-861C-8A0A0DEE8FBE}" type="slidenum">
              <a:rPr lang="es-MX"/>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Título vertical y texto">
    <p:spTree>
      <p:nvGrpSpPr>
        <p:cNvPr id="1" name=""/>
        <p:cNvGrpSpPr/>
        <p:nvPr/>
      </p:nvGrpSpPr>
      <p:grpSpPr bwMode="auto">
        <a:xfrm>
          <a:off x="0" y="0"/>
          <a:ext cx="0" cy="0"/>
          <a:chOff x="0" y="0"/>
          <a:chExt cx="0" cy="0"/>
        </a:xfrm>
      </p:grpSpPr>
      <p:sp>
        <p:nvSpPr>
          <p:cNvPr id="2" name="Título vertical 1"/>
          <p:cNvSpPr>
            <a:spLocks noGrp="1"/>
          </p:cNvSpPr>
          <p:nvPr>
            <p:ph type="title" orient="vert"/>
          </p:nvPr>
        </p:nvSpPr>
        <p:spPr bwMode="auto">
          <a:xfrm>
            <a:off x="8724900" y="365125"/>
            <a:ext cx="2628900" cy="5811838"/>
          </a:xfrm>
        </p:spPr>
        <p:txBody>
          <a:bodyPr vert="eaVert"/>
          <a:lstStyle/>
          <a:p>
            <a:pPr>
              <a:defRPr/>
            </a:pPr>
            <a:r>
              <a:rPr lang="es-ES"/>
              <a:t>Haga clic para modificar el estilo de título del patrón</a:t>
            </a:r>
            <a:endParaRPr lang="es-MX"/>
          </a:p>
        </p:txBody>
      </p:sp>
      <p:sp>
        <p:nvSpPr>
          <p:cNvPr id="3" name="Marcador de texto vertical 2"/>
          <p:cNvSpPr>
            <a:spLocks noGrp="1"/>
          </p:cNvSpPr>
          <p:nvPr>
            <p:ph type="body" orient="vert" idx="1"/>
          </p:nvPr>
        </p:nvSpPr>
        <p:spPr bwMode="auto">
          <a:xfrm>
            <a:off x="838200" y="365125"/>
            <a:ext cx="7734300" cy="5811838"/>
          </a:xfrm>
        </p:spPr>
        <p:txBody>
          <a:bodyPr vert="eaVert"/>
          <a:lstStyle/>
          <a:p>
            <a:pPr lvl="0">
              <a:defRPr/>
            </a:pPr>
            <a:r>
              <a:rPr lang="es-ES"/>
              <a:t>Haga clic para modificar los estilos de texto del patrón</a:t>
            </a:r>
            <a:endParaRPr/>
          </a:p>
          <a:p>
            <a:pPr lvl="1">
              <a:defRPr/>
            </a:pPr>
            <a:r>
              <a:rPr lang="es-ES"/>
              <a:t>Segundo nivel</a:t>
            </a:r>
            <a:endParaRPr/>
          </a:p>
          <a:p>
            <a:pPr lvl="2">
              <a:defRPr/>
            </a:pPr>
            <a:r>
              <a:rPr lang="es-ES"/>
              <a:t>Tercer nivel</a:t>
            </a:r>
            <a:endParaRPr/>
          </a:p>
          <a:p>
            <a:pPr lvl="3">
              <a:defRPr/>
            </a:pPr>
            <a:r>
              <a:rPr lang="es-ES"/>
              <a:t>Cuarto nivel</a:t>
            </a:r>
            <a:endParaRPr/>
          </a:p>
          <a:p>
            <a:pPr lvl="4">
              <a:defRPr/>
            </a:pPr>
            <a:r>
              <a:rPr lang="es-ES"/>
              <a:t>Quinto nivel</a:t>
            </a:r>
            <a:endParaRPr lang="es-MX"/>
          </a:p>
        </p:txBody>
      </p:sp>
      <p:sp>
        <p:nvSpPr>
          <p:cNvPr id="4" name="Marcador de fecha 3"/>
          <p:cNvSpPr>
            <a:spLocks noGrp="1"/>
          </p:cNvSpPr>
          <p:nvPr>
            <p:ph type="dt" sz="half" idx="10"/>
          </p:nvPr>
        </p:nvSpPr>
        <p:spPr bwMode="auto"/>
        <p:txBody>
          <a:bodyPr/>
          <a:lstStyle/>
          <a:p>
            <a:pPr>
              <a:defRPr/>
            </a:pPr>
            <a:fld id="{4B9E2110-AE6D-4031-87F4-F0C4FDF52738}" type="datetimeFigureOut">
              <a:rPr lang="es-MX"/>
              <a:t>03/02/2025</a:t>
            </a:fld>
            <a:endParaRPr lang="es-MX"/>
          </a:p>
        </p:txBody>
      </p:sp>
      <p:sp>
        <p:nvSpPr>
          <p:cNvPr id="5" name="Marcador de pie de página 4"/>
          <p:cNvSpPr>
            <a:spLocks noGrp="1"/>
          </p:cNvSpPr>
          <p:nvPr>
            <p:ph type="ftr" sz="quarter" idx="11"/>
          </p:nvPr>
        </p:nvSpPr>
        <p:spPr bwMode="auto"/>
        <p:txBody>
          <a:bodyPr/>
          <a:lstStyle/>
          <a:p>
            <a:pPr>
              <a:defRPr/>
            </a:pPr>
            <a:endParaRPr lang="es-MX"/>
          </a:p>
        </p:txBody>
      </p:sp>
      <p:sp>
        <p:nvSpPr>
          <p:cNvPr id="6" name="Marcador de número de diapositiva 5"/>
          <p:cNvSpPr>
            <a:spLocks noGrp="1"/>
          </p:cNvSpPr>
          <p:nvPr>
            <p:ph type="sldNum" sz="quarter" idx="12"/>
          </p:nvPr>
        </p:nvSpPr>
        <p:spPr bwMode="auto"/>
        <p:txBody>
          <a:bodyPr/>
          <a:lstStyle/>
          <a:p>
            <a:pPr>
              <a:defRPr/>
            </a:pPr>
            <a:fld id="{002CBE7A-0479-4A26-861C-8A0A0DEE8FBE}" type="slidenum">
              <a:rPr lang="es-MX"/>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ítulo y objetos">
    <p:spTree>
      <p:nvGrpSpPr>
        <p:cNvPr id="1" name=""/>
        <p:cNvGrpSpPr/>
        <p:nvPr/>
      </p:nvGrpSpPr>
      <p:grpSpPr bwMode="auto">
        <a:xfrm>
          <a:off x="0" y="0"/>
          <a:ext cx="0" cy="0"/>
          <a:chOff x="0" y="0"/>
          <a:chExt cx="0" cy="0"/>
        </a:xfrm>
      </p:grpSpPr>
      <p:sp>
        <p:nvSpPr>
          <p:cNvPr id="2" name="Título 1"/>
          <p:cNvSpPr>
            <a:spLocks noGrp="1"/>
          </p:cNvSpPr>
          <p:nvPr>
            <p:ph type="title"/>
          </p:nvPr>
        </p:nvSpPr>
        <p:spPr bwMode="auto"/>
        <p:txBody>
          <a:bodyPr/>
          <a:lstStyle/>
          <a:p>
            <a:pPr>
              <a:defRPr/>
            </a:pPr>
            <a:r>
              <a:rPr lang="es-ES"/>
              <a:t>Haga clic para modificar el estilo de título del patrón</a:t>
            </a:r>
            <a:endParaRPr lang="es-MX"/>
          </a:p>
        </p:txBody>
      </p:sp>
      <p:sp>
        <p:nvSpPr>
          <p:cNvPr id="3" name="Marcador de contenido 2"/>
          <p:cNvSpPr>
            <a:spLocks noGrp="1"/>
          </p:cNvSpPr>
          <p:nvPr>
            <p:ph idx="1"/>
          </p:nvPr>
        </p:nvSpPr>
        <p:spPr bwMode="auto"/>
        <p:txBody>
          <a:bodyPr/>
          <a:lstStyle/>
          <a:p>
            <a:pPr lvl="0">
              <a:defRPr/>
            </a:pPr>
            <a:r>
              <a:rPr lang="es-ES"/>
              <a:t>Haga clic para modificar los estilos de texto del patrón</a:t>
            </a:r>
            <a:endParaRPr/>
          </a:p>
          <a:p>
            <a:pPr lvl="1">
              <a:defRPr/>
            </a:pPr>
            <a:r>
              <a:rPr lang="es-ES"/>
              <a:t>Segundo nivel</a:t>
            </a:r>
            <a:endParaRPr/>
          </a:p>
          <a:p>
            <a:pPr lvl="2">
              <a:defRPr/>
            </a:pPr>
            <a:r>
              <a:rPr lang="es-ES"/>
              <a:t>Tercer nivel</a:t>
            </a:r>
            <a:endParaRPr/>
          </a:p>
          <a:p>
            <a:pPr lvl="3">
              <a:defRPr/>
            </a:pPr>
            <a:r>
              <a:rPr lang="es-ES"/>
              <a:t>Cuarto nivel</a:t>
            </a:r>
            <a:endParaRPr/>
          </a:p>
          <a:p>
            <a:pPr lvl="4">
              <a:defRPr/>
            </a:pPr>
            <a:r>
              <a:rPr lang="es-ES"/>
              <a:t>Quinto nivel</a:t>
            </a:r>
            <a:endParaRPr lang="es-MX"/>
          </a:p>
        </p:txBody>
      </p:sp>
      <p:sp>
        <p:nvSpPr>
          <p:cNvPr id="4" name="Marcador de fecha 3"/>
          <p:cNvSpPr>
            <a:spLocks noGrp="1"/>
          </p:cNvSpPr>
          <p:nvPr>
            <p:ph type="dt" sz="half" idx="10"/>
          </p:nvPr>
        </p:nvSpPr>
        <p:spPr bwMode="auto"/>
        <p:txBody>
          <a:bodyPr/>
          <a:lstStyle/>
          <a:p>
            <a:pPr>
              <a:defRPr/>
            </a:pPr>
            <a:fld id="{4B9E2110-AE6D-4031-87F4-F0C4FDF52738}" type="datetimeFigureOut">
              <a:rPr lang="es-MX"/>
              <a:t>03/02/2025</a:t>
            </a:fld>
            <a:endParaRPr lang="es-MX"/>
          </a:p>
        </p:txBody>
      </p:sp>
      <p:sp>
        <p:nvSpPr>
          <p:cNvPr id="5" name="Marcador de pie de página 4"/>
          <p:cNvSpPr>
            <a:spLocks noGrp="1"/>
          </p:cNvSpPr>
          <p:nvPr>
            <p:ph type="ftr" sz="quarter" idx="11"/>
          </p:nvPr>
        </p:nvSpPr>
        <p:spPr bwMode="auto"/>
        <p:txBody>
          <a:bodyPr/>
          <a:lstStyle/>
          <a:p>
            <a:pPr>
              <a:defRPr/>
            </a:pPr>
            <a:endParaRPr lang="es-MX"/>
          </a:p>
        </p:txBody>
      </p:sp>
      <p:sp>
        <p:nvSpPr>
          <p:cNvPr id="6" name="Marcador de número de diapositiva 5"/>
          <p:cNvSpPr>
            <a:spLocks noGrp="1"/>
          </p:cNvSpPr>
          <p:nvPr>
            <p:ph type="sldNum" sz="quarter" idx="12"/>
          </p:nvPr>
        </p:nvSpPr>
        <p:spPr bwMode="auto"/>
        <p:txBody>
          <a:bodyPr/>
          <a:lstStyle/>
          <a:p>
            <a:pPr>
              <a:defRPr/>
            </a:pPr>
            <a:fld id="{002CBE7A-0479-4A26-861C-8A0A0DEE8FBE}" type="slidenum">
              <a:rPr lang="es-MX"/>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Encabezado de sección">
    <p:spTree>
      <p:nvGrpSpPr>
        <p:cNvPr id="1" name=""/>
        <p:cNvGrpSpPr/>
        <p:nvPr/>
      </p:nvGrpSpPr>
      <p:grpSpPr bwMode="auto">
        <a:xfrm>
          <a:off x="0" y="0"/>
          <a:ext cx="0" cy="0"/>
          <a:chOff x="0" y="0"/>
          <a:chExt cx="0" cy="0"/>
        </a:xfrm>
      </p:grpSpPr>
      <p:sp>
        <p:nvSpPr>
          <p:cNvPr id="2" name="Título 1"/>
          <p:cNvSpPr>
            <a:spLocks noGrp="1"/>
          </p:cNvSpPr>
          <p:nvPr>
            <p:ph type="title"/>
          </p:nvPr>
        </p:nvSpPr>
        <p:spPr bwMode="auto">
          <a:xfrm>
            <a:off x="831850" y="1709738"/>
            <a:ext cx="10515600" cy="2852737"/>
          </a:xfrm>
        </p:spPr>
        <p:txBody>
          <a:bodyPr anchor="b"/>
          <a:lstStyle>
            <a:lvl1pPr>
              <a:defRPr sz="6000"/>
            </a:lvl1pPr>
          </a:lstStyle>
          <a:p>
            <a:pPr>
              <a:defRPr/>
            </a:pPr>
            <a:r>
              <a:rPr lang="es-ES"/>
              <a:t>Haga clic para modificar el estilo de título del patrón</a:t>
            </a:r>
            <a:endParaRPr lang="es-MX"/>
          </a:p>
        </p:txBody>
      </p:sp>
      <p:sp>
        <p:nvSpPr>
          <p:cNvPr id="3" name="Marcador de texto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s-ES"/>
              <a:t>Haga clic para modificar los estilos de texto del patrón</a:t>
            </a:r>
            <a:endParaRPr/>
          </a:p>
        </p:txBody>
      </p:sp>
      <p:sp>
        <p:nvSpPr>
          <p:cNvPr id="4" name="Marcador de fecha 3"/>
          <p:cNvSpPr>
            <a:spLocks noGrp="1"/>
          </p:cNvSpPr>
          <p:nvPr>
            <p:ph type="dt" sz="half" idx="10"/>
          </p:nvPr>
        </p:nvSpPr>
        <p:spPr bwMode="auto"/>
        <p:txBody>
          <a:bodyPr/>
          <a:lstStyle/>
          <a:p>
            <a:pPr>
              <a:defRPr/>
            </a:pPr>
            <a:fld id="{4B9E2110-AE6D-4031-87F4-F0C4FDF52738}" type="datetimeFigureOut">
              <a:rPr lang="es-MX"/>
              <a:t>03/02/2025</a:t>
            </a:fld>
            <a:endParaRPr lang="es-MX"/>
          </a:p>
        </p:txBody>
      </p:sp>
      <p:sp>
        <p:nvSpPr>
          <p:cNvPr id="5" name="Marcador de pie de página 4"/>
          <p:cNvSpPr>
            <a:spLocks noGrp="1"/>
          </p:cNvSpPr>
          <p:nvPr>
            <p:ph type="ftr" sz="quarter" idx="11"/>
          </p:nvPr>
        </p:nvSpPr>
        <p:spPr bwMode="auto"/>
        <p:txBody>
          <a:bodyPr/>
          <a:lstStyle/>
          <a:p>
            <a:pPr>
              <a:defRPr/>
            </a:pPr>
            <a:endParaRPr lang="es-MX"/>
          </a:p>
        </p:txBody>
      </p:sp>
      <p:sp>
        <p:nvSpPr>
          <p:cNvPr id="6" name="Marcador de número de diapositiva 5"/>
          <p:cNvSpPr>
            <a:spLocks noGrp="1"/>
          </p:cNvSpPr>
          <p:nvPr>
            <p:ph type="sldNum" sz="quarter" idx="12"/>
          </p:nvPr>
        </p:nvSpPr>
        <p:spPr bwMode="auto"/>
        <p:txBody>
          <a:bodyPr/>
          <a:lstStyle/>
          <a:p>
            <a:pPr>
              <a:defRPr/>
            </a:pPr>
            <a:fld id="{002CBE7A-0479-4A26-861C-8A0A0DEE8FBE}" type="slidenum">
              <a:rPr lang="es-MX"/>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Dos objetos">
    <p:spTree>
      <p:nvGrpSpPr>
        <p:cNvPr id="1" name=""/>
        <p:cNvGrpSpPr/>
        <p:nvPr/>
      </p:nvGrpSpPr>
      <p:grpSpPr bwMode="auto">
        <a:xfrm>
          <a:off x="0" y="0"/>
          <a:ext cx="0" cy="0"/>
          <a:chOff x="0" y="0"/>
          <a:chExt cx="0" cy="0"/>
        </a:xfrm>
      </p:grpSpPr>
      <p:sp>
        <p:nvSpPr>
          <p:cNvPr id="2" name="Título 1"/>
          <p:cNvSpPr>
            <a:spLocks noGrp="1"/>
          </p:cNvSpPr>
          <p:nvPr>
            <p:ph type="title"/>
          </p:nvPr>
        </p:nvSpPr>
        <p:spPr bwMode="auto"/>
        <p:txBody>
          <a:bodyPr/>
          <a:lstStyle/>
          <a:p>
            <a:pPr>
              <a:defRPr/>
            </a:pPr>
            <a:r>
              <a:rPr lang="es-ES"/>
              <a:t>Haga clic para modificar el estilo de título del patrón</a:t>
            </a:r>
            <a:endParaRPr lang="es-MX"/>
          </a:p>
        </p:txBody>
      </p:sp>
      <p:sp>
        <p:nvSpPr>
          <p:cNvPr id="3" name="Marcador de contenido 2"/>
          <p:cNvSpPr>
            <a:spLocks noGrp="1"/>
          </p:cNvSpPr>
          <p:nvPr>
            <p:ph sz="half" idx="1"/>
          </p:nvPr>
        </p:nvSpPr>
        <p:spPr bwMode="auto">
          <a:xfrm>
            <a:off x="838200" y="1825625"/>
            <a:ext cx="5181600" cy="4351338"/>
          </a:xfrm>
        </p:spPr>
        <p:txBody>
          <a:bodyPr/>
          <a:lstStyle/>
          <a:p>
            <a:pPr lvl="0">
              <a:defRPr/>
            </a:pPr>
            <a:r>
              <a:rPr lang="es-ES"/>
              <a:t>Haga clic para modificar los estilos de texto del patrón</a:t>
            </a:r>
            <a:endParaRPr/>
          </a:p>
          <a:p>
            <a:pPr lvl="1">
              <a:defRPr/>
            </a:pPr>
            <a:r>
              <a:rPr lang="es-ES"/>
              <a:t>Segundo nivel</a:t>
            </a:r>
            <a:endParaRPr/>
          </a:p>
          <a:p>
            <a:pPr lvl="2">
              <a:defRPr/>
            </a:pPr>
            <a:r>
              <a:rPr lang="es-ES"/>
              <a:t>Tercer nivel</a:t>
            </a:r>
            <a:endParaRPr/>
          </a:p>
          <a:p>
            <a:pPr lvl="3">
              <a:defRPr/>
            </a:pPr>
            <a:r>
              <a:rPr lang="es-ES"/>
              <a:t>Cuarto nivel</a:t>
            </a:r>
            <a:endParaRPr/>
          </a:p>
          <a:p>
            <a:pPr lvl="4">
              <a:defRPr/>
            </a:pPr>
            <a:r>
              <a:rPr lang="es-ES"/>
              <a:t>Quinto nivel</a:t>
            </a:r>
            <a:endParaRPr lang="es-MX"/>
          </a:p>
        </p:txBody>
      </p:sp>
      <p:sp>
        <p:nvSpPr>
          <p:cNvPr id="4" name="Marcador de contenido 3"/>
          <p:cNvSpPr>
            <a:spLocks noGrp="1"/>
          </p:cNvSpPr>
          <p:nvPr>
            <p:ph sz="half" idx="2"/>
          </p:nvPr>
        </p:nvSpPr>
        <p:spPr bwMode="auto">
          <a:xfrm>
            <a:off x="6172200" y="1825625"/>
            <a:ext cx="5181600" cy="4351338"/>
          </a:xfrm>
        </p:spPr>
        <p:txBody>
          <a:bodyPr/>
          <a:lstStyle/>
          <a:p>
            <a:pPr lvl="0">
              <a:defRPr/>
            </a:pPr>
            <a:r>
              <a:rPr lang="es-ES"/>
              <a:t>Haga clic para modificar los estilos de texto del patrón</a:t>
            </a:r>
            <a:endParaRPr/>
          </a:p>
          <a:p>
            <a:pPr lvl="1">
              <a:defRPr/>
            </a:pPr>
            <a:r>
              <a:rPr lang="es-ES"/>
              <a:t>Segundo nivel</a:t>
            </a:r>
            <a:endParaRPr/>
          </a:p>
          <a:p>
            <a:pPr lvl="2">
              <a:defRPr/>
            </a:pPr>
            <a:r>
              <a:rPr lang="es-ES"/>
              <a:t>Tercer nivel</a:t>
            </a:r>
            <a:endParaRPr/>
          </a:p>
          <a:p>
            <a:pPr lvl="3">
              <a:defRPr/>
            </a:pPr>
            <a:r>
              <a:rPr lang="es-ES"/>
              <a:t>Cuarto nivel</a:t>
            </a:r>
            <a:endParaRPr/>
          </a:p>
          <a:p>
            <a:pPr lvl="4">
              <a:defRPr/>
            </a:pPr>
            <a:r>
              <a:rPr lang="es-ES"/>
              <a:t>Quinto nivel</a:t>
            </a:r>
            <a:endParaRPr lang="es-MX"/>
          </a:p>
        </p:txBody>
      </p:sp>
      <p:sp>
        <p:nvSpPr>
          <p:cNvPr id="5" name="Marcador de fecha 4"/>
          <p:cNvSpPr>
            <a:spLocks noGrp="1"/>
          </p:cNvSpPr>
          <p:nvPr>
            <p:ph type="dt" sz="half" idx="10"/>
          </p:nvPr>
        </p:nvSpPr>
        <p:spPr bwMode="auto"/>
        <p:txBody>
          <a:bodyPr/>
          <a:lstStyle/>
          <a:p>
            <a:pPr>
              <a:defRPr/>
            </a:pPr>
            <a:fld id="{4B9E2110-AE6D-4031-87F4-F0C4FDF52738}" type="datetimeFigureOut">
              <a:rPr lang="es-MX"/>
              <a:t>03/02/2025</a:t>
            </a:fld>
            <a:endParaRPr lang="es-MX"/>
          </a:p>
        </p:txBody>
      </p:sp>
      <p:sp>
        <p:nvSpPr>
          <p:cNvPr id="6" name="Marcador de pie de página 5"/>
          <p:cNvSpPr>
            <a:spLocks noGrp="1"/>
          </p:cNvSpPr>
          <p:nvPr>
            <p:ph type="ftr" sz="quarter" idx="11"/>
          </p:nvPr>
        </p:nvSpPr>
        <p:spPr bwMode="auto"/>
        <p:txBody>
          <a:bodyPr/>
          <a:lstStyle/>
          <a:p>
            <a:pPr>
              <a:defRPr/>
            </a:pPr>
            <a:endParaRPr lang="es-MX"/>
          </a:p>
        </p:txBody>
      </p:sp>
      <p:sp>
        <p:nvSpPr>
          <p:cNvPr id="7" name="Marcador de número de diapositiva 6"/>
          <p:cNvSpPr>
            <a:spLocks noGrp="1"/>
          </p:cNvSpPr>
          <p:nvPr>
            <p:ph type="sldNum" sz="quarter" idx="12"/>
          </p:nvPr>
        </p:nvSpPr>
        <p:spPr bwMode="auto"/>
        <p:txBody>
          <a:bodyPr/>
          <a:lstStyle/>
          <a:p>
            <a:pPr>
              <a:defRPr/>
            </a:pPr>
            <a:fld id="{002CBE7A-0479-4A26-861C-8A0A0DEE8FBE}" type="slidenum">
              <a:rPr lang="es-MX"/>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Comparación">
    <p:spTree>
      <p:nvGrpSpPr>
        <p:cNvPr id="1" name=""/>
        <p:cNvGrpSpPr/>
        <p:nvPr/>
      </p:nvGrpSpPr>
      <p:grpSpPr bwMode="auto">
        <a:xfrm>
          <a:off x="0" y="0"/>
          <a:ext cx="0" cy="0"/>
          <a:chOff x="0" y="0"/>
          <a:chExt cx="0" cy="0"/>
        </a:xfrm>
      </p:grpSpPr>
      <p:sp>
        <p:nvSpPr>
          <p:cNvPr id="2" name="Título 1"/>
          <p:cNvSpPr>
            <a:spLocks noGrp="1"/>
          </p:cNvSpPr>
          <p:nvPr>
            <p:ph type="title"/>
          </p:nvPr>
        </p:nvSpPr>
        <p:spPr bwMode="auto">
          <a:xfrm>
            <a:off x="839788" y="365125"/>
            <a:ext cx="10515600" cy="1325563"/>
          </a:xfrm>
        </p:spPr>
        <p:txBody>
          <a:bodyPr/>
          <a:lstStyle/>
          <a:p>
            <a:pPr>
              <a:defRPr/>
            </a:pPr>
            <a:r>
              <a:rPr lang="es-ES"/>
              <a:t>Haga clic para modificar el estilo de título del patrón</a:t>
            </a:r>
            <a:endParaRPr lang="es-MX"/>
          </a:p>
        </p:txBody>
      </p:sp>
      <p:sp>
        <p:nvSpPr>
          <p:cNvPr id="3" name="Marcador de texto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s-ES"/>
              <a:t>Haga clic para modificar los estilos de texto del patrón</a:t>
            </a:r>
            <a:endParaRPr/>
          </a:p>
        </p:txBody>
      </p:sp>
      <p:sp>
        <p:nvSpPr>
          <p:cNvPr id="4" name="Marcador de contenido 3"/>
          <p:cNvSpPr>
            <a:spLocks noGrp="1"/>
          </p:cNvSpPr>
          <p:nvPr>
            <p:ph sz="half" idx="2"/>
          </p:nvPr>
        </p:nvSpPr>
        <p:spPr bwMode="auto">
          <a:xfrm>
            <a:off x="839788" y="2505074"/>
            <a:ext cx="5157787" cy="3684588"/>
          </a:xfrm>
        </p:spPr>
        <p:txBody>
          <a:bodyPr/>
          <a:lstStyle/>
          <a:p>
            <a:pPr lvl="0">
              <a:defRPr/>
            </a:pPr>
            <a:r>
              <a:rPr lang="es-ES"/>
              <a:t>Haga clic para modificar los estilos de texto del patrón</a:t>
            </a:r>
            <a:endParaRPr/>
          </a:p>
          <a:p>
            <a:pPr lvl="1">
              <a:defRPr/>
            </a:pPr>
            <a:r>
              <a:rPr lang="es-ES"/>
              <a:t>Segundo nivel</a:t>
            </a:r>
            <a:endParaRPr/>
          </a:p>
          <a:p>
            <a:pPr lvl="2">
              <a:defRPr/>
            </a:pPr>
            <a:r>
              <a:rPr lang="es-ES"/>
              <a:t>Tercer nivel</a:t>
            </a:r>
            <a:endParaRPr/>
          </a:p>
          <a:p>
            <a:pPr lvl="3">
              <a:defRPr/>
            </a:pPr>
            <a:r>
              <a:rPr lang="es-ES"/>
              <a:t>Cuarto nivel</a:t>
            </a:r>
            <a:endParaRPr/>
          </a:p>
          <a:p>
            <a:pPr lvl="4">
              <a:defRPr/>
            </a:pPr>
            <a:r>
              <a:rPr lang="es-ES"/>
              <a:t>Quinto nivel</a:t>
            </a:r>
            <a:endParaRPr lang="es-MX"/>
          </a:p>
        </p:txBody>
      </p:sp>
      <p:sp>
        <p:nvSpPr>
          <p:cNvPr id="5" name="Marcador de texto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s-ES"/>
              <a:t>Haga clic para modificar los estilos de texto del patrón</a:t>
            </a:r>
            <a:endParaRPr/>
          </a:p>
        </p:txBody>
      </p:sp>
      <p:sp>
        <p:nvSpPr>
          <p:cNvPr id="6" name="Marcador de contenido 5"/>
          <p:cNvSpPr>
            <a:spLocks noGrp="1"/>
          </p:cNvSpPr>
          <p:nvPr>
            <p:ph sz="quarter" idx="4"/>
          </p:nvPr>
        </p:nvSpPr>
        <p:spPr bwMode="auto">
          <a:xfrm>
            <a:off x="6172200" y="2505074"/>
            <a:ext cx="5183188" cy="3684588"/>
          </a:xfrm>
        </p:spPr>
        <p:txBody>
          <a:bodyPr/>
          <a:lstStyle/>
          <a:p>
            <a:pPr lvl="0">
              <a:defRPr/>
            </a:pPr>
            <a:r>
              <a:rPr lang="es-ES"/>
              <a:t>Haga clic para modificar los estilos de texto del patrón</a:t>
            </a:r>
            <a:endParaRPr/>
          </a:p>
          <a:p>
            <a:pPr lvl="1">
              <a:defRPr/>
            </a:pPr>
            <a:r>
              <a:rPr lang="es-ES"/>
              <a:t>Segundo nivel</a:t>
            </a:r>
            <a:endParaRPr/>
          </a:p>
          <a:p>
            <a:pPr lvl="2">
              <a:defRPr/>
            </a:pPr>
            <a:r>
              <a:rPr lang="es-ES"/>
              <a:t>Tercer nivel</a:t>
            </a:r>
            <a:endParaRPr/>
          </a:p>
          <a:p>
            <a:pPr lvl="3">
              <a:defRPr/>
            </a:pPr>
            <a:r>
              <a:rPr lang="es-ES"/>
              <a:t>Cuarto nivel</a:t>
            </a:r>
            <a:endParaRPr/>
          </a:p>
          <a:p>
            <a:pPr lvl="4">
              <a:defRPr/>
            </a:pPr>
            <a:r>
              <a:rPr lang="es-ES"/>
              <a:t>Quinto nivel</a:t>
            </a:r>
            <a:endParaRPr lang="es-MX"/>
          </a:p>
        </p:txBody>
      </p:sp>
      <p:sp>
        <p:nvSpPr>
          <p:cNvPr id="7" name="Marcador de fecha 6"/>
          <p:cNvSpPr>
            <a:spLocks noGrp="1"/>
          </p:cNvSpPr>
          <p:nvPr>
            <p:ph type="dt" sz="half" idx="10"/>
          </p:nvPr>
        </p:nvSpPr>
        <p:spPr bwMode="auto"/>
        <p:txBody>
          <a:bodyPr/>
          <a:lstStyle/>
          <a:p>
            <a:pPr>
              <a:defRPr/>
            </a:pPr>
            <a:fld id="{4B9E2110-AE6D-4031-87F4-F0C4FDF52738}" type="datetimeFigureOut">
              <a:rPr lang="es-MX"/>
              <a:t>03/02/2025</a:t>
            </a:fld>
            <a:endParaRPr lang="es-MX"/>
          </a:p>
        </p:txBody>
      </p:sp>
      <p:sp>
        <p:nvSpPr>
          <p:cNvPr id="8" name="Marcador de pie de página 7"/>
          <p:cNvSpPr>
            <a:spLocks noGrp="1"/>
          </p:cNvSpPr>
          <p:nvPr>
            <p:ph type="ftr" sz="quarter" idx="11"/>
          </p:nvPr>
        </p:nvSpPr>
        <p:spPr bwMode="auto"/>
        <p:txBody>
          <a:bodyPr/>
          <a:lstStyle/>
          <a:p>
            <a:pPr>
              <a:defRPr/>
            </a:pPr>
            <a:endParaRPr lang="es-MX"/>
          </a:p>
        </p:txBody>
      </p:sp>
      <p:sp>
        <p:nvSpPr>
          <p:cNvPr id="9" name="Marcador de número de diapositiva 8"/>
          <p:cNvSpPr>
            <a:spLocks noGrp="1"/>
          </p:cNvSpPr>
          <p:nvPr>
            <p:ph type="sldNum" sz="quarter" idx="12"/>
          </p:nvPr>
        </p:nvSpPr>
        <p:spPr bwMode="auto"/>
        <p:txBody>
          <a:bodyPr/>
          <a:lstStyle/>
          <a:p>
            <a:pPr>
              <a:defRPr/>
            </a:pPr>
            <a:fld id="{002CBE7A-0479-4A26-861C-8A0A0DEE8FBE}" type="slidenum">
              <a:rPr lang="es-MX"/>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Solo el título">
    <p:spTree>
      <p:nvGrpSpPr>
        <p:cNvPr id="1" name=""/>
        <p:cNvGrpSpPr/>
        <p:nvPr/>
      </p:nvGrpSpPr>
      <p:grpSpPr bwMode="auto">
        <a:xfrm>
          <a:off x="0" y="0"/>
          <a:ext cx="0" cy="0"/>
          <a:chOff x="0" y="0"/>
          <a:chExt cx="0" cy="0"/>
        </a:xfrm>
      </p:grpSpPr>
      <p:sp>
        <p:nvSpPr>
          <p:cNvPr id="2" name="Título 1"/>
          <p:cNvSpPr>
            <a:spLocks noGrp="1"/>
          </p:cNvSpPr>
          <p:nvPr>
            <p:ph type="title"/>
          </p:nvPr>
        </p:nvSpPr>
        <p:spPr bwMode="auto"/>
        <p:txBody>
          <a:bodyPr/>
          <a:lstStyle/>
          <a:p>
            <a:pPr>
              <a:defRPr/>
            </a:pPr>
            <a:r>
              <a:rPr lang="es-ES"/>
              <a:t>Haga clic para modificar el estilo de título del patrón</a:t>
            </a:r>
            <a:endParaRPr lang="es-MX"/>
          </a:p>
        </p:txBody>
      </p:sp>
      <p:sp>
        <p:nvSpPr>
          <p:cNvPr id="3" name="Marcador de fecha 2"/>
          <p:cNvSpPr>
            <a:spLocks noGrp="1"/>
          </p:cNvSpPr>
          <p:nvPr>
            <p:ph type="dt" sz="half" idx="10"/>
          </p:nvPr>
        </p:nvSpPr>
        <p:spPr bwMode="auto"/>
        <p:txBody>
          <a:bodyPr/>
          <a:lstStyle/>
          <a:p>
            <a:pPr>
              <a:defRPr/>
            </a:pPr>
            <a:fld id="{4B9E2110-AE6D-4031-87F4-F0C4FDF52738}" type="datetimeFigureOut">
              <a:rPr lang="es-MX"/>
              <a:t>03/02/2025</a:t>
            </a:fld>
            <a:endParaRPr lang="es-MX"/>
          </a:p>
        </p:txBody>
      </p:sp>
      <p:sp>
        <p:nvSpPr>
          <p:cNvPr id="4" name="Marcador de pie de página 3"/>
          <p:cNvSpPr>
            <a:spLocks noGrp="1"/>
          </p:cNvSpPr>
          <p:nvPr>
            <p:ph type="ftr" sz="quarter" idx="11"/>
          </p:nvPr>
        </p:nvSpPr>
        <p:spPr bwMode="auto"/>
        <p:txBody>
          <a:bodyPr/>
          <a:lstStyle/>
          <a:p>
            <a:pPr>
              <a:defRPr/>
            </a:pPr>
            <a:endParaRPr lang="es-MX"/>
          </a:p>
        </p:txBody>
      </p:sp>
      <p:sp>
        <p:nvSpPr>
          <p:cNvPr id="5" name="Marcador de número de diapositiva 4"/>
          <p:cNvSpPr>
            <a:spLocks noGrp="1"/>
          </p:cNvSpPr>
          <p:nvPr>
            <p:ph type="sldNum" sz="quarter" idx="12"/>
          </p:nvPr>
        </p:nvSpPr>
        <p:spPr bwMode="auto"/>
        <p:txBody>
          <a:bodyPr/>
          <a:lstStyle/>
          <a:p>
            <a:pPr>
              <a:defRPr/>
            </a:pPr>
            <a:fld id="{002CBE7A-0479-4A26-861C-8A0A0DEE8FBE}" type="slidenum">
              <a:rPr lang="es-MX"/>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En blanco">
    <p:spTree>
      <p:nvGrpSpPr>
        <p:cNvPr id="1" name=""/>
        <p:cNvGrpSpPr/>
        <p:nvPr/>
      </p:nvGrpSpPr>
      <p:grpSpPr bwMode="auto">
        <a:xfrm>
          <a:off x="0" y="0"/>
          <a:ext cx="0" cy="0"/>
          <a:chOff x="0" y="0"/>
          <a:chExt cx="0" cy="0"/>
        </a:xfrm>
      </p:grpSpPr>
      <p:sp>
        <p:nvSpPr>
          <p:cNvPr id="2" name="Marcador de fecha 1"/>
          <p:cNvSpPr>
            <a:spLocks noGrp="1"/>
          </p:cNvSpPr>
          <p:nvPr>
            <p:ph type="dt" sz="half" idx="10"/>
          </p:nvPr>
        </p:nvSpPr>
        <p:spPr bwMode="auto"/>
        <p:txBody>
          <a:bodyPr/>
          <a:lstStyle/>
          <a:p>
            <a:pPr>
              <a:defRPr/>
            </a:pPr>
            <a:fld id="{4B9E2110-AE6D-4031-87F4-F0C4FDF52738}" type="datetimeFigureOut">
              <a:rPr lang="es-MX"/>
              <a:t>03/02/2025</a:t>
            </a:fld>
            <a:endParaRPr lang="es-MX"/>
          </a:p>
        </p:txBody>
      </p:sp>
      <p:sp>
        <p:nvSpPr>
          <p:cNvPr id="3" name="Marcador de pie de página 2"/>
          <p:cNvSpPr>
            <a:spLocks noGrp="1"/>
          </p:cNvSpPr>
          <p:nvPr>
            <p:ph type="ftr" sz="quarter" idx="11"/>
          </p:nvPr>
        </p:nvSpPr>
        <p:spPr bwMode="auto"/>
        <p:txBody>
          <a:bodyPr/>
          <a:lstStyle/>
          <a:p>
            <a:pPr>
              <a:defRPr/>
            </a:pPr>
            <a:endParaRPr lang="es-MX"/>
          </a:p>
        </p:txBody>
      </p:sp>
      <p:sp>
        <p:nvSpPr>
          <p:cNvPr id="4" name="Marcador de número de diapositiva 3"/>
          <p:cNvSpPr>
            <a:spLocks noGrp="1"/>
          </p:cNvSpPr>
          <p:nvPr>
            <p:ph type="sldNum" sz="quarter" idx="12"/>
          </p:nvPr>
        </p:nvSpPr>
        <p:spPr bwMode="auto"/>
        <p:txBody>
          <a:bodyPr/>
          <a:lstStyle/>
          <a:p>
            <a:pPr>
              <a:defRPr/>
            </a:pPr>
            <a:fld id="{002CBE7A-0479-4A26-861C-8A0A0DEE8FBE}" type="slidenum">
              <a:rPr lang="es-MX"/>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Contenido con título">
    <p:spTree>
      <p:nvGrpSpPr>
        <p:cNvPr id="1" name=""/>
        <p:cNvGrpSpPr/>
        <p:nvPr/>
      </p:nvGrpSpPr>
      <p:grpSpPr bwMode="auto">
        <a:xfrm>
          <a:off x="0" y="0"/>
          <a:ext cx="0" cy="0"/>
          <a:chOff x="0" y="0"/>
          <a:chExt cx="0" cy="0"/>
        </a:xfrm>
      </p:grpSpPr>
      <p:sp>
        <p:nvSpPr>
          <p:cNvPr id="2" name="Título 1"/>
          <p:cNvSpPr>
            <a:spLocks noGrp="1"/>
          </p:cNvSpPr>
          <p:nvPr>
            <p:ph type="title"/>
          </p:nvPr>
        </p:nvSpPr>
        <p:spPr bwMode="auto">
          <a:xfrm>
            <a:off x="839788" y="457200"/>
            <a:ext cx="3932237" cy="1600200"/>
          </a:xfrm>
        </p:spPr>
        <p:txBody>
          <a:bodyPr anchor="b"/>
          <a:lstStyle>
            <a:lvl1pPr>
              <a:defRPr sz="3200"/>
            </a:lvl1pPr>
          </a:lstStyle>
          <a:p>
            <a:pPr>
              <a:defRPr/>
            </a:pPr>
            <a:r>
              <a:rPr lang="es-ES"/>
              <a:t>Haga clic para modificar el estilo de título del patrón</a:t>
            </a:r>
            <a:endParaRPr lang="es-MX"/>
          </a:p>
        </p:txBody>
      </p:sp>
      <p:sp>
        <p:nvSpPr>
          <p:cNvPr id="3" name="Marcador de contenido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s-ES"/>
              <a:t>Haga clic para modificar los estilos de texto del patrón</a:t>
            </a:r>
            <a:endParaRPr/>
          </a:p>
          <a:p>
            <a:pPr lvl="1">
              <a:defRPr/>
            </a:pPr>
            <a:r>
              <a:rPr lang="es-ES"/>
              <a:t>Segundo nivel</a:t>
            </a:r>
            <a:endParaRPr/>
          </a:p>
          <a:p>
            <a:pPr lvl="2">
              <a:defRPr/>
            </a:pPr>
            <a:r>
              <a:rPr lang="es-ES"/>
              <a:t>Tercer nivel</a:t>
            </a:r>
            <a:endParaRPr/>
          </a:p>
          <a:p>
            <a:pPr lvl="3">
              <a:defRPr/>
            </a:pPr>
            <a:r>
              <a:rPr lang="es-ES"/>
              <a:t>Cuarto nivel</a:t>
            </a:r>
            <a:endParaRPr/>
          </a:p>
          <a:p>
            <a:pPr lvl="4">
              <a:defRPr/>
            </a:pPr>
            <a:r>
              <a:rPr lang="es-ES"/>
              <a:t>Quinto nivel</a:t>
            </a:r>
            <a:endParaRPr lang="es-MX"/>
          </a:p>
        </p:txBody>
      </p:sp>
      <p:sp>
        <p:nvSpPr>
          <p:cNvPr id="4" name="Marcador de texto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s-ES"/>
              <a:t>Haga clic para modificar los estilos de texto del patrón</a:t>
            </a:r>
            <a:endParaRPr/>
          </a:p>
        </p:txBody>
      </p:sp>
      <p:sp>
        <p:nvSpPr>
          <p:cNvPr id="5" name="Marcador de fecha 4"/>
          <p:cNvSpPr>
            <a:spLocks noGrp="1"/>
          </p:cNvSpPr>
          <p:nvPr>
            <p:ph type="dt" sz="half" idx="10"/>
          </p:nvPr>
        </p:nvSpPr>
        <p:spPr bwMode="auto"/>
        <p:txBody>
          <a:bodyPr/>
          <a:lstStyle/>
          <a:p>
            <a:pPr>
              <a:defRPr/>
            </a:pPr>
            <a:fld id="{4B9E2110-AE6D-4031-87F4-F0C4FDF52738}" type="datetimeFigureOut">
              <a:rPr lang="es-MX"/>
              <a:t>03/02/2025</a:t>
            </a:fld>
            <a:endParaRPr lang="es-MX"/>
          </a:p>
        </p:txBody>
      </p:sp>
      <p:sp>
        <p:nvSpPr>
          <p:cNvPr id="6" name="Marcador de pie de página 5"/>
          <p:cNvSpPr>
            <a:spLocks noGrp="1"/>
          </p:cNvSpPr>
          <p:nvPr>
            <p:ph type="ftr" sz="quarter" idx="11"/>
          </p:nvPr>
        </p:nvSpPr>
        <p:spPr bwMode="auto"/>
        <p:txBody>
          <a:bodyPr/>
          <a:lstStyle/>
          <a:p>
            <a:pPr>
              <a:defRPr/>
            </a:pPr>
            <a:endParaRPr lang="es-MX"/>
          </a:p>
        </p:txBody>
      </p:sp>
      <p:sp>
        <p:nvSpPr>
          <p:cNvPr id="7" name="Marcador de número de diapositiva 6"/>
          <p:cNvSpPr>
            <a:spLocks noGrp="1"/>
          </p:cNvSpPr>
          <p:nvPr>
            <p:ph type="sldNum" sz="quarter" idx="12"/>
          </p:nvPr>
        </p:nvSpPr>
        <p:spPr bwMode="auto"/>
        <p:txBody>
          <a:bodyPr/>
          <a:lstStyle/>
          <a:p>
            <a:pPr>
              <a:defRPr/>
            </a:pPr>
            <a:fld id="{002CBE7A-0479-4A26-861C-8A0A0DEE8FBE}" type="slidenum">
              <a:rPr lang="es-MX"/>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Imagen con título">
    <p:spTree>
      <p:nvGrpSpPr>
        <p:cNvPr id="1" name=""/>
        <p:cNvGrpSpPr/>
        <p:nvPr/>
      </p:nvGrpSpPr>
      <p:grpSpPr bwMode="auto">
        <a:xfrm>
          <a:off x="0" y="0"/>
          <a:ext cx="0" cy="0"/>
          <a:chOff x="0" y="0"/>
          <a:chExt cx="0" cy="0"/>
        </a:xfrm>
      </p:grpSpPr>
      <p:sp>
        <p:nvSpPr>
          <p:cNvPr id="2" name="Título 1"/>
          <p:cNvSpPr>
            <a:spLocks noGrp="1"/>
          </p:cNvSpPr>
          <p:nvPr>
            <p:ph type="title"/>
          </p:nvPr>
        </p:nvSpPr>
        <p:spPr bwMode="auto">
          <a:xfrm>
            <a:off x="839788" y="457200"/>
            <a:ext cx="3932237" cy="1600200"/>
          </a:xfrm>
        </p:spPr>
        <p:txBody>
          <a:bodyPr anchor="b"/>
          <a:lstStyle>
            <a:lvl1pPr>
              <a:defRPr sz="3200"/>
            </a:lvl1pPr>
          </a:lstStyle>
          <a:p>
            <a:pPr>
              <a:defRPr/>
            </a:pPr>
            <a:r>
              <a:rPr lang="es-ES"/>
              <a:t>Haga clic para modificar el estilo de título del patrón</a:t>
            </a:r>
            <a:endParaRPr lang="es-MX"/>
          </a:p>
        </p:txBody>
      </p:sp>
      <p:sp>
        <p:nvSpPr>
          <p:cNvPr id="3" name="Marcador de posición de imagen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s-MX"/>
          </a:p>
        </p:txBody>
      </p:sp>
      <p:sp>
        <p:nvSpPr>
          <p:cNvPr id="4" name="Marcador de texto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s-ES"/>
              <a:t>Haga clic para modificar los estilos de texto del patrón</a:t>
            </a:r>
            <a:endParaRPr/>
          </a:p>
        </p:txBody>
      </p:sp>
      <p:sp>
        <p:nvSpPr>
          <p:cNvPr id="5" name="Marcador de fecha 4"/>
          <p:cNvSpPr>
            <a:spLocks noGrp="1"/>
          </p:cNvSpPr>
          <p:nvPr>
            <p:ph type="dt" sz="half" idx="10"/>
          </p:nvPr>
        </p:nvSpPr>
        <p:spPr bwMode="auto"/>
        <p:txBody>
          <a:bodyPr/>
          <a:lstStyle/>
          <a:p>
            <a:pPr>
              <a:defRPr/>
            </a:pPr>
            <a:fld id="{4B9E2110-AE6D-4031-87F4-F0C4FDF52738}" type="datetimeFigureOut">
              <a:rPr lang="es-MX"/>
              <a:t>03/02/2025</a:t>
            </a:fld>
            <a:endParaRPr lang="es-MX"/>
          </a:p>
        </p:txBody>
      </p:sp>
      <p:sp>
        <p:nvSpPr>
          <p:cNvPr id="6" name="Marcador de pie de página 5"/>
          <p:cNvSpPr>
            <a:spLocks noGrp="1"/>
          </p:cNvSpPr>
          <p:nvPr>
            <p:ph type="ftr" sz="quarter" idx="11"/>
          </p:nvPr>
        </p:nvSpPr>
        <p:spPr bwMode="auto"/>
        <p:txBody>
          <a:bodyPr/>
          <a:lstStyle/>
          <a:p>
            <a:pPr>
              <a:defRPr/>
            </a:pPr>
            <a:endParaRPr lang="es-MX"/>
          </a:p>
        </p:txBody>
      </p:sp>
      <p:sp>
        <p:nvSpPr>
          <p:cNvPr id="7" name="Marcador de número de diapositiva 6"/>
          <p:cNvSpPr>
            <a:spLocks noGrp="1"/>
          </p:cNvSpPr>
          <p:nvPr>
            <p:ph type="sldNum" sz="quarter" idx="12"/>
          </p:nvPr>
        </p:nvSpPr>
        <p:spPr bwMode="auto"/>
        <p:txBody>
          <a:bodyPr/>
          <a:lstStyle/>
          <a:p>
            <a:pPr>
              <a:defRPr/>
            </a:pPr>
            <a:fld id="{002CBE7A-0479-4A26-861C-8A0A0DEE8FBE}" type="slidenum">
              <a:rPr lang="es-MX"/>
              <a:t>‹Nº›</a:t>
            </a:fld>
            <a:endParaRPr lang="es-MX"/>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Marcador de título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s-ES"/>
              <a:t>Haga clic para modificar el estilo de título del patrón</a:t>
            </a:r>
            <a:endParaRPr lang="es-MX"/>
          </a:p>
        </p:txBody>
      </p:sp>
      <p:sp>
        <p:nvSpPr>
          <p:cNvPr id="3" name="Marcador de texto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s-ES"/>
              <a:t>Haga clic para modificar los estilos de texto del patrón</a:t>
            </a:r>
            <a:endParaRPr/>
          </a:p>
          <a:p>
            <a:pPr lvl="1">
              <a:defRPr/>
            </a:pPr>
            <a:r>
              <a:rPr lang="es-ES"/>
              <a:t>Segundo nivel</a:t>
            </a:r>
            <a:endParaRPr/>
          </a:p>
          <a:p>
            <a:pPr lvl="2">
              <a:defRPr/>
            </a:pPr>
            <a:r>
              <a:rPr lang="es-ES"/>
              <a:t>Tercer nivel</a:t>
            </a:r>
            <a:endParaRPr/>
          </a:p>
          <a:p>
            <a:pPr lvl="3">
              <a:defRPr/>
            </a:pPr>
            <a:r>
              <a:rPr lang="es-ES"/>
              <a:t>Cuarto nivel</a:t>
            </a:r>
            <a:endParaRPr/>
          </a:p>
          <a:p>
            <a:pPr lvl="4">
              <a:defRPr/>
            </a:pPr>
            <a:r>
              <a:rPr lang="es-ES"/>
              <a:t>Quinto nivel</a:t>
            </a:r>
            <a:endParaRPr lang="es-MX"/>
          </a:p>
        </p:txBody>
      </p:sp>
      <p:sp>
        <p:nvSpPr>
          <p:cNvPr id="4" name="Marcador de fecha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B9E2110-AE6D-4031-87F4-F0C4FDF52738}" type="datetimeFigureOut">
              <a:rPr lang="es-MX"/>
              <a:t>03/02/2025</a:t>
            </a:fld>
            <a:endParaRPr lang="es-MX"/>
          </a:p>
        </p:txBody>
      </p:sp>
      <p:sp>
        <p:nvSpPr>
          <p:cNvPr id="5" name="Marcador de pie de página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MX"/>
          </a:p>
        </p:txBody>
      </p:sp>
      <p:sp>
        <p:nvSpPr>
          <p:cNvPr id="6" name="Marcador de número de diapositiva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2CBE7A-0479-4A26-861C-8A0A0DEE8FBE}" type="slidenum">
              <a:rPr lang="es-MX"/>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s-MX"/>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blipFill>
          <a:blip r:embed="rId3">
            <a:lum/>
            <a:alphaModFix amt="99999"/>
          </a:blip>
          <a:stretch/>
        </a:blipFill>
      </p:bgPr>
    </p:bg>
    <p:spTree>
      <p:nvGrpSpPr>
        <p:cNvPr id="1" name=""/>
        <p:cNvGrpSpPr/>
        <p:nvPr/>
      </p:nvGrpSpPr>
      <p:grpSpPr bwMode="auto">
        <a:xfrm>
          <a:off x="0" y="0"/>
          <a:ext cx="0" cy="0"/>
          <a:chOff x="0" y="0"/>
          <a:chExt cx="0" cy="0"/>
        </a:xfrm>
      </p:grpSpPr>
      <p:sp>
        <p:nvSpPr>
          <p:cNvPr id="4" name="Título 3"/>
          <p:cNvSpPr>
            <a:spLocks noGrp="1"/>
          </p:cNvSpPr>
          <p:nvPr>
            <p:ph type="ctrTitle"/>
          </p:nvPr>
        </p:nvSpPr>
        <p:spPr bwMode="auto">
          <a:xfrm>
            <a:off x="263235" y="523875"/>
            <a:ext cx="6206837" cy="1466849"/>
          </a:xfrm>
        </p:spPr>
        <p:txBody>
          <a:bodyPr>
            <a:noAutofit/>
          </a:bodyPr>
          <a:lstStyle/>
          <a:p>
            <a:pPr>
              <a:defRPr/>
            </a:pPr>
            <a:r>
              <a:rPr lang="es-MX" sz="4800" b="1">
                <a:solidFill>
                  <a:srgbClr val="004438"/>
                </a:solidFill>
                <a:latin typeface="Lucida Sans Unicode"/>
                <a:cs typeface="Lucida Sans Unicode"/>
              </a:rPr>
              <a:t>Título Letra Lucida Sans Unicode</a:t>
            </a:r>
            <a:endParaRPr/>
          </a:p>
        </p:txBody>
      </p:sp>
      <p:sp>
        <p:nvSpPr>
          <p:cNvPr id="5" name="Subtítulo 4"/>
          <p:cNvSpPr>
            <a:spLocks noGrp="1"/>
          </p:cNvSpPr>
          <p:nvPr>
            <p:ph type="subTitle" idx="1"/>
          </p:nvPr>
        </p:nvSpPr>
        <p:spPr bwMode="auto">
          <a:xfrm>
            <a:off x="847726" y="2296318"/>
            <a:ext cx="5248274" cy="3327242"/>
          </a:xfrm>
        </p:spPr>
        <p:txBody>
          <a:bodyPr>
            <a:normAutofit fontScale="92500" lnSpcReduction="20000"/>
          </a:bodyPr>
          <a:lstStyle/>
          <a:p>
            <a:pPr algn="just">
              <a:defRPr/>
            </a:pPr>
            <a:r>
              <a:rPr lang="es-MX" b="1">
                <a:solidFill>
                  <a:srgbClr val="004438"/>
                </a:solidFill>
                <a:latin typeface="Lucida Sans Unicode"/>
                <a:cs typeface="Lucida Sans Unicode"/>
              </a:rPr>
              <a:t>Letra Lucida Sans Unicode Letra Lucida Sans Unicode Letra Lucida Sans Unicode Letra Lucida Sans Unicode Letra Lucida Sans Unicode Letra Lucida Sans Unicode Letra Lucida Sans Unicode Letra Lucida Sans Unicode Letra Lucida Sans Unicode Letra Lucida Sans Unicode Letra Lucida Sans Unicode Letra Lucida Sans Unicode Letra Lucida Sans Unicode Letra Lucida Sans Unicode Letra Lucida Sans Unicode Letra Lucida Sans Unicode</a:t>
            </a:r>
            <a:endParaRPr lang="es-MX">
              <a:solidFill>
                <a:srgbClr val="004438"/>
              </a:solidFill>
              <a:latin typeface="Lucida Sans Unicode"/>
              <a:cs typeface="Lucida Sans Unicode"/>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blipFill>
          <a:blip r:embed="rId3">
            <a:lum/>
          </a:blip>
          <a:stretch/>
        </a:blipFill>
      </p:bgPr>
    </p:bg>
    <p:spTree>
      <p:nvGrpSpPr>
        <p:cNvPr id="1" name=""/>
        <p:cNvGrpSpPr/>
        <p:nvPr/>
      </p:nvGrpSpPr>
      <p:grpSpPr bwMode="auto">
        <a:xfrm>
          <a:off x="0" y="0"/>
          <a:ext cx="0" cy="0"/>
          <a:chOff x="0" y="0"/>
          <a:chExt cx="0" cy="0"/>
        </a:xfrm>
      </p:grpSpPr>
      <p:sp>
        <p:nvSpPr>
          <p:cNvPr id="265130295" name="Título 3"/>
          <p:cNvSpPr>
            <a:spLocks noGrp="1"/>
          </p:cNvSpPr>
          <p:nvPr/>
        </p:nvSpPr>
        <p:spPr bwMode="auto">
          <a:xfrm flipH="0" flipV="0">
            <a:off x="6680490" y="475910"/>
            <a:ext cx="4654803" cy="1466848"/>
          </a:xfrm>
        </p:spPr>
        <p:txBody>
          <a:bodyPr vert="horz" lIns="91440" tIns="45720" rIns="91440" bIns="45720" rtlCol="0" anchor="ctr">
            <a:no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s-MX" sz="4800" b="1">
                <a:solidFill>
                  <a:srgbClr val="004438"/>
                </a:solidFill>
                <a:latin typeface="Lucida Sans Unicode"/>
                <a:cs typeface="Lucida Sans Unicode"/>
              </a:rPr>
              <a:t>Título Letra Lucida Sans Unicode</a:t>
            </a:r>
            <a:endParaRPr/>
          </a:p>
        </p:txBody>
      </p:sp>
      <p:sp>
        <p:nvSpPr>
          <p:cNvPr id="806640812" name="Subtítulo 4"/>
          <p:cNvSpPr>
            <a:spLocks noGrp="1"/>
          </p:cNvSpPr>
          <p:nvPr/>
        </p:nvSpPr>
        <p:spPr bwMode="auto">
          <a:xfrm>
            <a:off x="6612455" y="2384424"/>
            <a:ext cx="5248273" cy="3327241"/>
          </a:xfrm>
        </p:spPr>
        <p:txBody>
          <a:bodyPr vertOverflow="overflow" horzOverflow="overflow" vert="horz" wrap="square" lIns="91440" tIns="45720" rIns="91440" bIns="45720" numCol="1" spcCol="0" rtlCol="0" fromWordArt="0" anchor="t" anchorCtr="0" forceAA="0" upright="0" compatLnSpc="0">
            <a:normAutofit fontScale="85000" lnSpcReduction="3000"/>
          </a:bodyPr>
          <a:lstStyle>
            <a:lvl1pPr marL="228600" indent="-228600" algn="l" defTabSz="914400">
              <a:lnSpc>
                <a:spcPct val="90000"/>
              </a:lnSpc>
              <a:spcBef>
                <a:spcPts val="999"/>
              </a:spcBef>
              <a:buFont typeface="Arial"/>
              <a:buChar char="•"/>
              <a:defRPr sz="2800">
                <a:solidFill>
                  <a:schemeClr val="tx1"/>
                </a:solidFill>
                <a:latin typeface="+mn-lt"/>
                <a:ea typeface="+mn-ea"/>
                <a:cs typeface="+mn-cs"/>
              </a:defRPr>
            </a:lvl1pPr>
            <a:lvl2pPr marL="685800" indent="-228600" algn="l" defTabSz="914400">
              <a:lnSpc>
                <a:spcPct val="90000"/>
              </a:lnSpc>
              <a:spcBef>
                <a:spcPts val="499"/>
              </a:spcBef>
              <a:buFont typeface="Arial"/>
              <a:buChar char="•"/>
              <a:defRPr sz="2400">
                <a:solidFill>
                  <a:schemeClr val="tx1"/>
                </a:solidFill>
                <a:latin typeface="+mn-lt"/>
                <a:ea typeface="+mn-ea"/>
                <a:cs typeface="+mn-cs"/>
              </a:defRPr>
            </a:lvl2pPr>
            <a:lvl3pPr marL="1143000" indent="-228600" algn="l" defTabSz="914400">
              <a:lnSpc>
                <a:spcPct val="90000"/>
              </a:lnSpc>
              <a:spcBef>
                <a:spcPts val="499"/>
              </a:spcBef>
              <a:buFont typeface="Arial"/>
              <a:buChar char="•"/>
              <a:defRPr sz="2000">
                <a:solidFill>
                  <a:schemeClr val="tx1"/>
                </a:solidFill>
                <a:latin typeface="+mn-lt"/>
                <a:ea typeface="+mn-ea"/>
                <a:cs typeface="+mn-cs"/>
              </a:defRPr>
            </a:lvl3pPr>
            <a:lvl4pPr marL="1600200" indent="-228600" algn="l" defTabSz="914400">
              <a:lnSpc>
                <a:spcPct val="90000"/>
              </a:lnSpc>
              <a:spcBef>
                <a:spcPts val="499"/>
              </a:spcBef>
              <a:buFont typeface="Arial"/>
              <a:buChar char="•"/>
              <a:defRPr sz="1800">
                <a:solidFill>
                  <a:schemeClr val="tx1"/>
                </a:solidFill>
                <a:latin typeface="+mn-lt"/>
                <a:ea typeface="+mn-ea"/>
                <a:cs typeface="+mn-cs"/>
              </a:defRPr>
            </a:lvl4pPr>
            <a:lvl5pPr marL="2057400" indent="-228600" algn="l" defTabSz="914400">
              <a:lnSpc>
                <a:spcPct val="90000"/>
              </a:lnSpc>
              <a:spcBef>
                <a:spcPts val="499"/>
              </a:spcBef>
              <a:buFont typeface="Arial"/>
              <a:buChar char="•"/>
              <a:defRPr sz="1800">
                <a:solidFill>
                  <a:schemeClr val="tx1"/>
                </a:solidFill>
                <a:latin typeface="+mn-lt"/>
                <a:ea typeface="+mn-ea"/>
                <a:cs typeface="+mn-cs"/>
              </a:defRPr>
            </a:lvl5pPr>
            <a:lvl6pPr marL="2514599" indent="-228600" algn="l" defTabSz="914400">
              <a:lnSpc>
                <a:spcPct val="90000"/>
              </a:lnSpc>
              <a:spcBef>
                <a:spcPts val="499"/>
              </a:spcBef>
              <a:buFont typeface="Arial"/>
              <a:buChar char="•"/>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marL="0" indent="0" algn="just">
              <a:buFont typeface="Arial"/>
              <a:buNone/>
              <a:defRPr/>
            </a:pPr>
            <a:r>
              <a:rPr lang="es-MX" b="1">
                <a:solidFill>
                  <a:srgbClr val="004438"/>
                </a:solidFill>
                <a:latin typeface="Lucida Sans Unicode"/>
                <a:cs typeface="Lucida Sans Unicode"/>
              </a:rPr>
              <a:t>Letra Lucida Sans Unicode Letra Lucida Sans Unicode Letra Lucida Sans Unicode Letra Lucida Sans Unicode Letra Lucida Sans Unicode Letra Lucida Sans Unicode Letra Lucida Sans Unicode Letra Lucida Sans Unicode Letra Lucida Sans Unicode </a:t>
            </a:r>
            <a:r>
              <a:rPr lang="es-MX" sz="2800" b="1" i="0" u="none" strike="noStrike" cap="none" spc="0">
                <a:solidFill>
                  <a:srgbClr val="004438"/>
                </a:solidFill>
                <a:latin typeface="Lucida Sans Unicode"/>
                <a:ea typeface="Lucida Sans Unicode"/>
                <a:cs typeface="Lucida Sans Unicode"/>
              </a:rPr>
              <a:t>Lucida Sans Unicode </a:t>
            </a:r>
            <a:r>
              <a:rPr lang="es-MX" sz="2800" b="1" i="0" u="none" strike="noStrike" cap="none" spc="0">
                <a:solidFill>
                  <a:srgbClr val="004438"/>
                </a:solidFill>
                <a:latin typeface="Lucida Sans Unicode"/>
                <a:ea typeface="Lucida Sans Unicode"/>
                <a:cs typeface="Lucida Sans Unicode"/>
              </a:rPr>
              <a:t>Lucida Sans Unicode </a:t>
            </a:r>
            <a:endParaRPr lang="es-MX">
              <a:solidFill>
                <a:srgbClr val="004438"/>
              </a:solidFill>
              <a:latin typeface="Lucida Sans Unicode"/>
              <a:cs typeface="Lucida Sans Unicode"/>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blipFill>
          <a:blip r:embed="rId3"/>
          <a:stretch/>
        </a:blipFill>
      </p:bgPr>
    </p:bg>
    <p:spTree>
      <p:nvGrpSpPr>
        <p:cNvPr id="1" name=""/>
        <p:cNvGrpSpPr/>
        <p:nvPr/>
      </p:nvGrpSpPr>
      <p:grpSpPr bwMode="auto">
        <a:xfrm>
          <a:off x="0" y="0"/>
          <a:ext cx="0" cy="0"/>
          <a:chOff x="0" y="0"/>
          <a:chExt cx="0" cy="0"/>
        </a:xfrm>
      </p:grpSpPr>
      <p:sp>
        <p:nvSpPr>
          <p:cNvPr id="11" name="Elipse 10"/>
          <p:cNvSpPr/>
          <p:nvPr/>
        </p:nvSpPr>
        <p:spPr bwMode="auto">
          <a:xfrm>
            <a:off x="10137228" y="4762500"/>
            <a:ext cx="3635922" cy="3352800"/>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s-MX"/>
          </a:p>
        </p:txBody>
      </p:sp>
      <p:sp>
        <p:nvSpPr>
          <p:cNvPr id="13" name="Título 3"/>
          <p:cNvSpPr txBox="1"/>
          <p:nvPr/>
        </p:nvSpPr>
        <p:spPr bwMode="auto">
          <a:xfrm>
            <a:off x="944220" y="451883"/>
            <a:ext cx="8104240" cy="1045846"/>
          </a:xfrm>
          <a:prstGeom prst="rect">
            <a:avLst/>
          </a:prstGeom>
        </p:spPr>
        <p:txBody>
          <a:bodyPr vert="horz" lIns="91440" tIns="45720" rIns="91440" bIns="45720" rtlCol="0" anchor="b">
            <a:noAutofit/>
          </a:bodyPr>
          <a:lstStyle>
            <a:lvl1pPr algn="l" defTabSz="914400">
              <a:lnSpc>
                <a:spcPct val="90000"/>
              </a:lnSpc>
              <a:spcBef>
                <a:spcPts val="0"/>
              </a:spcBef>
              <a:buNone/>
              <a:defRPr sz="3200">
                <a:solidFill>
                  <a:schemeClr val="tx1"/>
                </a:solidFill>
                <a:latin typeface="+mj-lt"/>
                <a:ea typeface="+mj-ea"/>
                <a:cs typeface="+mj-cs"/>
              </a:defRPr>
            </a:lvl1pPr>
          </a:lstStyle>
          <a:p>
            <a:pPr>
              <a:defRPr/>
            </a:pPr>
            <a:r>
              <a:rPr lang="es-MX" sz="4400" b="1">
                <a:solidFill>
                  <a:schemeClr val="bg1"/>
                </a:solidFill>
                <a:latin typeface="Monserrat "/>
              </a:rPr>
              <a:t>Título Letra Lucida Sans Unicode.   </a:t>
            </a:r>
            <a:endParaRPr>
              <a:solidFill>
                <a:schemeClr val="bg1"/>
              </a:solidFill>
            </a:endParaRPr>
          </a:p>
        </p:txBody>
      </p:sp>
      <p:sp>
        <p:nvSpPr>
          <p:cNvPr id="14" name="Subtítulo 4"/>
          <p:cNvSpPr txBox="1"/>
          <p:nvPr/>
        </p:nvSpPr>
        <p:spPr bwMode="auto">
          <a:xfrm>
            <a:off x="1123749" y="2075170"/>
            <a:ext cx="8177917" cy="2707656"/>
          </a:xfrm>
          <a:prstGeom prst="rect">
            <a:avLst/>
          </a:prstGeom>
        </p:spPr>
        <p:txBody>
          <a:bodyPr vertOverflow="overflow" horzOverflow="overflow" vert="horz" wrap="square" lIns="91440" tIns="45720" rIns="91440" bIns="45720" numCol="1" spcCol="0" rtlCol="0" fromWordArt="0" anchor="t" anchorCtr="0" forceAA="0" compatLnSpc="0">
            <a:normAutofit lnSpcReduction="10000"/>
          </a:bodyPr>
          <a:lstStyle>
            <a:lvl1pPr marL="0" indent="0" algn="l" defTabSz="914400">
              <a:lnSpc>
                <a:spcPct val="90000"/>
              </a:lnSpc>
              <a:spcBef>
                <a:spcPts val="1000"/>
              </a:spcBef>
              <a:buFont typeface="Arial"/>
              <a:buNone/>
              <a:defRPr sz="3200">
                <a:solidFill>
                  <a:schemeClr val="tx1"/>
                </a:solidFill>
                <a:latin typeface="+mn-lt"/>
                <a:ea typeface="+mn-ea"/>
                <a:cs typeface="+mn-cs"/>
              </a:defRPr>
            </a:lvl1pPr>
            <a:lvl2pPr marL="457200" indent="0" algn="l" defTabSz="914400">
              <a:lnSpc>
                <a:spcPct val="90000"/>
              </a:lnSpc>
              <a:spcBef>
                <a:spcPts val="500"/>
              </a:spcBef>
              <a:buFont typeface="Arial"/>
              <a:buNone/>
              <a:defRPr sz="2800">
                <a:solidFill>
                  <a:schemeClr val="tx1"/>
                </a:solidFill>
                <a:latin typeface="+mn-lt"/>
                <a:ea typeface="+mn-ea"/>
                <a:cs typeface="+mn-cs"/>
              </a:defRPr>
            </a:lvl2pPr>
            <a:lvl3pPr marL="914400" indent="0" algn="l" defTabSz="914400">
              <a:lnSpc>
                <a:spcPct val="90000"/>
              </a:lnSpc>
              <a:spcBef>
                <a:spcPts val="500"/>
              </a:spcBef>
              <a:buFont typeface="Arial"/>
              <a:buNone/>
              <a:defRPr sz="2400">
                <a:solidFill>
                  <a:schemeClr val="tx1"/>
                </a:solidFill>
                <a:latin typeface="+mn-lt"/>
                <a:ea typeface="+mn-ea"/>
                <a:cs typeface="+mn-cs"/>
              </a:defRPr>
            </a:lvl3pPr>
            <a:lvl4pPr marL="1371600" indent="0" algn="l" defTabSz="914400">
              <a:lnSpc>
                <a:spcPct val="90000"/>
              </a:lnSpc>
              <a:spcBef>
                <a:spcPts val="500"/>
              </a:spcBef>
              <a:buFont typeface="Arial"/>
              <a:buNone/>
              <a:defRPr sz="2000">
                <a:solidFill>
                  <a:schemeClr val="tx1"/>
                </a:solidFill>
                <a:latin typeface="+mn-lt"/>
                <a:ea typeface="+mn-ea"/>
                <a:cs typeface="+mn-cs"/>
              </a:defRPr>
            </a:lvl4pPr>
            <a:lvl5pPr marL="1828800" indent="0" algn="l" defTabSz="914400">
              <a:lnSpc>
                <a:spcPct val="90000"/>
              </a:lnSpc>
              <a:spcBef>
                <a:spcPts val="500"/>
              </a:spcBef>
              <a:buFont typeface="Arial"/>
              <a:buNone/>
              <a:defRPr sz="2000">
                <a:solidFill>
                  <a:schemeClr val="tx1"/>
                </a:solidFill>
                <a:latin typeface="+mn-lt"/>
                <a:ea typeface="+mn-ea"/>
                <a:cs typeface="+mn-cs"/>
              </a:defRPr>
            </a:lvl5pPr>
            <a:lvl6pPr marL="2286000" indent="0" algn="l" defTabSz="914400">
              <a:lnSpc>
                <a:spcPct val="90000"/>
              </a:lnSpc>
              <a:spcBef>
                <a:spcPts val="500"/>
              </a:spcBef>
              <a:buFont typeface="Arial"/>
              <a:buNone/>
              <a:defRPr sz="2000">
                <a:solidFill>
                  <a:schemeClr val="tx1"/>
                </a:solidFill>
                <a:latin typeface="+mn-lt"/>
                <a:ea typeface="+mn-ea"/>
                <a:cs typeface="+mn-cs"/>
              </a:defRPr>
            </a:lvl6pPr>
            <a:lvl7pPr marL="2743200" indent="0" algn="l" defTabSz="914400">
              <a:lnSpc>
                <a:spcPct val="90000"/>
              </a:lnSpc>
              <a:spcBef>
                <a:spcPts val="500"/>
              </a:spcBef>
              <a:buFont typeface="Arial"/>
              <a:buNone/>
              <a:defRPr sz="2000">
                <a:solidFill>
                  <a:schemeClr val="tx1"/>
                </a:solidFill>
                <a:latin typeface="+mn-lt"/>
                <a:ea typeface="+mn-ea"/>
                <a:cs typeface="+mn-cs"/>
              </a:defRPr>
            </a:lvl7pPr>
            <a:lvl8pPr marL="3200400" indent="0" algn="l" defTabSz="914400">
              <a:lnSpc>
                <a:spcPct val="90000"/>
              </a:lnSpc>
              <a:spcBef>
                <a:spcPts val="500"/>
              </a:spcBef>
              <a:buFont typeface="Arial"/>
              <a:buNone/>
              <a:defRPr sz="2000">
                <a:solidFill>
                  <a:schemeClr val="tx1"/>
                </a:solidFill>
                <a:latin typeface="+mn-lt"/>
                <a:ea typeface="+mn-ea"/>
                <a:cs typeface="+mn-cs"/>
              </a:defRPr>
            </a:lvl8pPr>
            <a:lvl9pPr marL="3657600" indent="0" algn="l" defTabSz="914400">
              <a:lnSpc>
                <a:spcPct val="90000"/>
              </a:lnSpc>
              <a:spcBef>
                <a:spcPts val="500"/>
              </a:spcBef>
              <a:buFont typeface="Arial"/>
              <a:buNone/>
              <a:defRPr sz="2000">
                <a:solidFill>
                  <a:schemeClr val="tx1"/>
                </a:solidFill>
                <a:latin typeface="+mn-lt"/>
                <a:ea typeface="+mn-ea"/>
                <a:cs typeface="+mn-cs"/>
              </a:defRPr>
            </a:lvl9pPr>
          </a:lstStyle>
          <a:p>
            <a:pPr>
              <a:defRPr/>
            </a:pPr>
            <a:r>
              <a:rPr lang="es-MX">
                <a:solidFill>
                  <a:schemeClr val="bg1"/>
                </a:solidFill>
                <a:latin typeface="Lucida Sans Unicode"/>
                <a:cs typeface="Lucida Sans Unicode"/>
              </a:rPr>
              <a:t>Esta diapositiva es la que se debe utilizar para presentar la mayor información en las presentaciones. Fue diseñada para dejar un espacio amplio para plasmar las ideas.</a:t>
            </a:r>
            <a:endParaRPr>
              <a:solidFill>
                <a:schemeClr val="bg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blipFill>
          <a:blip r:embed="rId3"/>
          <a:stretch/>
        </a:blipFill>
      </p:bgPr>
    </p:bg>
    <p:spTree>
      <p:nvGrpSpPr>
        <p:cNvPr id="1" name=""/>
        <p:cNvGrpSpPr/>
        <p:nvPr/>
      </p:nvGrpSpPr>
      <p:grpSpPr bwMode="auto">
        <a:xfrm>
          <a:off x="0" y="0"/>
          <a:ext cx="0" cy="0"/>
          <a:chOff x="0" y="0"/>
          <a:chExt cx="0" cy="0"/>
        </a:xfrm>
      </p:grpSpPr>
      <p:sp>
        <p:nvSpPr>
          <p:cNvPr id="11" name="Elipse 10"/>
          <p:cNvSpPr/>
          <p:nvPr/>
        </p:nvSpPr>
        <p:spPr bwMode="auto">
          <a:xfrm>
            <a:off x="10137228" y="4762500"/>
            <a:ext cx="3635922" cy="3352800"/>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s-MX"/>
          </a:p>
        </p:txBody>
      </p:sp>
      <p:sp>
        <p:nvSpPr>
          <p:cNvPr id="7" name="Título 3"/>
          <p:cNvSpPr txBox="1"/>
          <p:nvPr/>
        </p:nvSpPr>
        <p:spPr bwMode="auto">
          <a:xfrm>
            <a:off x="2929624" y="501025"/>
            <a:ext cx="8104240" cy="1045846"/>
          </a:xfrm>
          <a:prstGeom prst="rect">
            <a:avLst/>
          </a:prstGeom>
        </p:spPr>
        <p:txBody>
          <a:bodyPr vert="horz" lIns="91440" tIns="45720" rIns="91440" bIns="45720" rtlCol="0" anchor="b">
            <a:noAutofit/>
          </a:bodyPr>
          <a:lstStyle>
            <a:lvl1pPr algn="l" defTabSz="914400">
              <a:lnSpc>
                <a:spcPct val="90000"/>
              </a:lnSpc>
              <a:spcBef>
                <a:spcPts val="0"/>
              </a:spcBef>
              <a:buNone/>
              <a:defRPr sz="3200">
                <a:solidFill>
                  <a:schemeClr val="tx1"/>
                </a:solidFill>
                <a:latin typeface="+mj-lt"/>
                <a:ea typeface="+mj-ea"/>
                <a:cs typeface="+mj-cs"/>
              </a:defRPr>
            </a:lvl1pPr>
          </a:lstStyle>
          <a:p>
            <a:pPr>
              <a:defRPr/>
            </a:pPr>
            <a:r>
              <a:rPr lang="es-MX" sz="4400" b="1">
                <a:solidFill>
                  <a:schemeClr val="bg1"/>
                </a:solidFill>
                <a:latin typeface="Monserrat "/>
              </a:rPr>
              <a:t>Título Letra Lucida Sans Unicode</a:t>
            </a:r>
            <a:endParaRPr>
              <a:solidFill>
                <a:schemeClr val="bg1"/>
              </a:solidFill>
            </a:endParaRPr>
          </a:p>
        </p:txBody>
      </p:sp>
      <p:sp>
        <p:nvSpPr>
          <p:cNvPr id="8" name="Subtítulo 4"/>
          <p:cNvSpPr txBox="1"/>
          <p:nvPr/>
        </p:nvSpPr>
        <p:spPr bwMode="auto">
          <a:xfrm flipH="0" flipV="0">
            <a:off x="2396250" y="2036943"/>
            <a:ext cx="9658591" cy="2707656"/>
          </a:xfrm>
          <a:prstGeom prst="rect">
            <a:avLst/>
          </a:prstGeom>
        </p:spPr>
        <p:txBody>
          <a:bodyPr vertOverflow="overflow" horzOverflow="overflow" vert="horz" wrap="square" lIns="91440" tIns="45720" rIns="91440" bIns="45720" numCol="1" spcCol="0" rtlCol="0" fromWordArt="0" anchor="t" anchorCtr="0" forceAA="0" upright="0" compatLnSpc="0">
            <a:normAutofit/>
          </a:bodyPr>
          <a:lstStyle>
            <a:lvl1pPr marL="0" indent="0" algn="l" defTabSz="914400">
              <a:lnSpc>
                <a:spcPct val="90000"/>
              </a:lnSpc>
              <a:spcBef>
                <a:spcPts val="1000"/>
              </a:spcBef>
              <a:buFont typeface="Arial"/>
              <a:buNone/>
              <a:defRPr sz="3200">
                <a:solidFill>
                  <a:schemeClr val="tx1"/>
                </a:solidFill>
                <a:latin typeface="+mn-lt"/>
                <a:ea typeface="+mn-ea"/>
                <a:cs typeface="+mn-cs"/>
              </a:defRPr>
            </a:lvl1pPr>
            <a:lvl2pPr marL="457200" indent="0" algn="l" defTabSz="914400">
              <a:lnSpc>
                <a:spcPct val="90000"/>
              </a:lnSpc>
              <a:spcBef>
                <a:spcPts val="500"/>
              </a:spcBef>
              <a:buFont typeface="Arial"/>
              <a:buNone/>
              <a:defRPr sz="2800">
                <a:solidFill>
                  <a:schemeClr val="tx1"/>
                </a:solidFill>
                <a:latin typeface="+mn-lt"/>
                <a:ea typeface="+mn-ea"/>
                <a:cs typeface="+mn-cs"/>
              </a:defRPr>
            </a:lvl2pPr>
            <a:lvl3pPr marL="914400" indent="0" algn="l" defTabSz="914400">
              <a:lnSpc>
                <a:spcPct val="90000"/>
              </a:lnSpc>
              <a:spcBef>
                <a:spcPts val="500"/>
              </a:spcBef>
              <a:buFont typeface="Arial"/>
              <a:buNone/>
              <a:defRPr sz="2400">
                <a:solidFill>
                  <a:schemeClr val="tx1"/>
                </a:solidFill>
                <a:latin typeface="+mn-lt"/>
                <a:ea typeface="+mn-ea"/>
                <a:cs typeface="+mn-cs"/>
              </a:defRPr>
            </a:lvl3pPr>
            <a:lvl4pPr marL="1371600" indent="0" algn="l" defTabSz="914400">
              <a:lnSpc>
                <a:spcPct val="90000"/>
              </a:lnSpc>
              <a:spcBef>
                <a:spcPts val="500"/>
              </a:spcBef>
              <a:buFont typeface="Arial"/>
              <a:buNone/>
              <a:defRPr sz="2000">
                <a:solidFill>
                  <a:schemeClr val="tx1"/>
                </a:solidFill>
                <a:latin typeface="+mn-lt"/>
                <a:ea typeface="+mn-ea"/>
                <a:cs typeface="+mn-cs"/>
              </a:defRPr>
            </a:lvl4pPr>
            <a:lvl5pPr marL="1828800" indent="0" algn="l" defTabSz="914400">
              <a:lnSpc>
                <a:spcPct val="90000"/>
              </a:lnSpc>
              <a:spcBef>
                <a:spcPts val="500"/>
              </a:spcBef>
              <a:buFont typeface="Arial"/>
              <a:buNone/>
              <a:defRPr sz="2000">
                <a:solidFill>
                  <a:schemeClr val="tx1"/>
                </a:solidFill>
                <a:latin typeface="+mn-lt"/>
                <a:ea typeface="+mn-ea"/>
                <a:cs typeface="+mn-cs"/>
              </a:defRPr>
            </a:lvl5pPr>
            <a:lvl6pPr marL="2286000" indent="0" algn="l" defTabSz="914400">
              <a:lnSpc>
                <a:spcPct val="90000"/>
              </a:lnSpc>
              <a:spcBef>
                <a:spcPts val="500"/>
              </a:spcBef>
              <a:buFont typeface="Arial"/>
              <a:buNone/>
              <a:defRPr sz="2000">
                <a:solidFill>
                  <a:schemeClr val="tx1"/>
                </a:solidFill>
                <a:latin typeface="+mn-lt"/>
                <a:ea typeface="+mn-ea"/>
                <a:cs typeface="+mn-cs"/>
              </a:defRPr>
            </a:lvl6pPr>
            <a:lvl7pPr marL="2743200" indent="0" algn="l" defTabSz="914400">
              <a:lnSpc>
                <a:spcPct val="90000"/>
              </a:lnSpc>
              <a:spcBef>
                <a:spcPts val="500"/>
              </a:spcBef>
              <a:buFont typeface="Arial"/>
              <a:buNone/>
              <a:defRPr sz="2000">
                <a:solidFill>
                  <a:schemeClr val="tx1"/>
                </a:solidFill>
                <a:latin typeface="+mn-lt"/>
                <a:ea typeface="+mn-ea"/>
                <a:cs typeface="+mn-cs"/>
              </a:defRPr>
            </a:lvl7pPr>
            <a:lvl8pPr marL="3200400" indent="0" algn="l" defTabSz="914400">
              <a:lnSpc>
                <a:spcPct val="90000"/>
              </a:lnSpc>
              <a:spcBef>
                <a:spcPts val="500"/>
              </a:spcBef>
              <a:buFont typeface="Arial"/>
              <a:buNone/>
              <a:defRPr sz="2000">
                <a:solidFill>
                  <a:schemeClr val="tx1"/>
                </a:solidFill>
                <a:latin typeface="+mn-lt"/>
                <a:ea typeface="+mn-ea"/>
                <a:cs typeface="+mn-cs"/>
              </a:defRPr>
            </a:lvl8pPr>
            <a:lvl9pPr marL="3657600" indent="0" algn="l" defTabSz="914400">
              <a:lnSpc>
                <a:spcPct val="90000"/>
              </a:lnSpc>
              <a:spcBef>
                <a:spcPts val="500"/>
              </a:spcBef>
              <a:buFont typeface="Arial"/>
              <a:buNone/>
              <a:defRPr sz="2000">
                <a:solidFill>
                  <a:schemeClr val="tx1"/>
                </a:solidFill>
                <a:latin typeface="+mn-lt"/>
                <a:ea typeface="+mn-ea"/>
                <a:cs typeface="+mn-cs"/>
              </a:defRPr>
            </a:lvl9pPr>
          </a:lstStyle>
          <a:p>
            <a:pPr>
              <a:defRPr/>
            </a:pPr>
            <a:r>
              <a:rPr lang="es-MX">
                <a:solidFill>
                  <a:schemeClr val="bg1"/>
                </a:solidFill>
                <a:latin typeface="Lucida Sans Unicode"/>
                <a:cs typeface="Lucida Sans Unicode"/>
              </a:rPr>
              <a:t>Esta diapositiva es la que se debe utilizar para presentar la mayor información en las presentaciones. Fue diseñada para dejar un espacio amplio para plasmar las ideas.</a:t>
            </a:r>
            <a:endParaRPr>
              <a:solidFill>
                <a:schemeClr val="bg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blipFill>
          <a:blip r:embed="rId3"/>
          <a:stretch/>
        </a:blipFill>
      </p:bgPr>
    </p:bg>
    <p:spTree>
      <p:nvGrpSpPr>
        <p:cNvPr id="1" name=""/>
        <p:cNvGrpSpPr/>
        <p:nvPr/>
      </p:nvGrpSpPr>
      <p:grpSpPr bwMode="auto">
        <a:xfrm>
          <a:off x="0" y="0"/>
          <a:ext cx="0" cy="0"/>
          <a:chOff x="0" y="0"/>
          <a:chExt cx="0" cy="0"/>
        </a:xfrm>
      </p:grpSpPr>
      <p:sp>
        <p:nvSpPr>
          <p:cNvPr id="625496652" name="Elipse 10"/>
          <p:cNvSpPr/>
          <p:nvPr/>
        </p:nvSpPr>
        <p:spPr bwMode="auto">
          <a:xfrm>
            <a:off x="10137227" y="4762499"/>
            <a:ext cx="3635921" cy="3352799"/>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s-MX"/>
          </a:p>
        </p:txBody>
      </p:sp>
      <p:sp>
        <p:nvSpPr>
          <p:cNvPr id="933421763" name="Título 3"/>
          <p:cNvSpPr txBox="1"/>
          <p:nvPr/>
        </p:nvSpPr>
        <p:spPr bwMode="auto">
          <a:xfrm>
            <a:off x="944219" y="451882"/>
            <a:ext cx="8104239" cy="1045845"/>
          </a:xfrm>
          <a:prstGeom prst="rect">
            <a:avLst/>
          </a:prstGeom>
        </p:spPr>
        <p:txBody>
          <a:bodyPr vert="horz" lIns="91440" tIns="45720" rIns="91440" bIns="45720" rtlCol="0" anchor="b">
            <a:noAutofit/>
          </a:bodyPr>
          <a:lstStyle>
            <a:lvl1pPr algn="l" defTabSz="914400">
              <a:lnSpc>
                <a:spcPct val="90000"/>
              </a:lnSpc>
              <a:spcBef>
                <a:spcPts val="0"/>
              </a:spcBef>
              <a:buNone/>
              <a:defRPr sz="3200">
                <a:solidFill>
                  <a:schemeClr val="tx1"/>
                </a:solidFill>
                <a:latin typeface="+mj-lt"/>
                <a:ea typeface="+mj-ea"/>
                <a:cs typeface="+mj-cs"/>
              </a:defRPr>
            </a:lvl1pPr>
          </a:lstStyle>
          <a:p>
            <a:pPr>
              <a:defRPr/>
            </a:pPr>
            <a:r>
              <a:rPr lang="es-MX" sz="4400" b="1">
                <a:solidFill>
                  <a:srgbClr val="084438"/>
                </a:solidFill>
                <a:latin typeface="Monserrat "/>
              </a:rPr>
              <a:t>Título Letra Lucida Sans Unicode.   </a:t>
            </a:r>
            <a:endParaRPr>
              <a:solidFill>
                <a:srgbClr val="084438"/>
              </a:solidFill>
            </a:endParaRPr>
          </a:p>
        </p:txBody>
      </p:sp>
      <p:sp>
        <p:nvSpPr>
          <p:cNvPr id="1691494802" name="Subtítulo 4"/>
          <p:cNvSpPr txBox="1"/>
          <p:nvPr/>
        </p:nvSpPr>
        <p:spPr bwMode="auto">
          <a:xfrm>
            <a:off x="1123749" y="2075169"/>
            <a:ext cx="8177916" cy="2707655"/>
          </a:xfrm>
          <a:prstGeom prst="rect">
            <a:avLst/>
          </a:prstGeom>
        </p:spPr>
        <p:txBody>
          <a:bodyPr vertOverflow="overflow" horzOverflow="overflow" vert="horz" wrap="square" lIns="91440" tIns="45720" rIns="91440" bIns="45720" numCol="1" spcCol="0" rtlCol="0" fromWordArt="0" anchor="t" anchorCtr="0" forceAA="0" compatLnSpc="0">
            <a:normAutofit lnSpcReduction="10000"/>
          </a:bodyPr>
          <a:lstStyle>
            <a:lvl1pPr marL="0" indent="0" algn="l" defTabSz="914400">
              <a:lnSpc>
                <a:spcPct val="90000"/>
              </a:lnSpc>
              <a:spcBef>
                <a:spcPts val="999"/>
              </a:spcBef>
              <a:buFont typeface="Arial"/>
              <a:buNone/>
              <a:defRPr sz="3200">
                <a:solidFill>
                  <a:schemeClr val="tx1"/>
                </a:solidFill>
                <a:latin typeface="+mn-lt"/>
                <a:ea typeface="+mn-ea"/>
                <a:cs typeface="+mn-cs"/>
              </a:defRPr>
            </a:lvl1pPr>
            <a:lvl2pPr marL="457200" indent="0" algn="l" defTabSz="914400">
              <a:lnSpc>
                <a:spcPct val="90000"/>
              </a:lnSpc>
              <a:spcBef>
                <a:spcPts val="499"/>
              </a:spcBef>
              <a:buFont typeface="Arial"/>
              <a:buNone/>
              <a:defRPr sz="2800">
                <a:solidFill>
                  <a:schemeClr val="tx1"/>
                </a:solidFill>
                <a:latin typeface="+mn-lt"/>
                <a:ea typeface="+mn-ea"/>
                <a:cs typeface="+mn-cs"/>
              </a:defRPr>
            </a:lvl2pPr>
            <a:lvl3pPr marL="914400" indent="0" algn="l" defTabSz="914400">
              <a:lnSpc>
                <a:spcPct val="90000"/>
              </a:lnSpc>
              <a:spcBef>
                <a:spcPts val="499"/>
              </a:spcBef>
              <a:buFont typeface="Arial"/>
              <a:buNone/>
              <a:defRPr sz="2400">
                <a:solidFill>
                  <a:schemeClr val="tx1"/>
                </a:solidFill>
                <a:latin typeface="+mn-lt"/>
                <a:ea typeface="+mn-ea"/>
                <a:cs typeface="+mn-cs"/>
              </a:defRPr>
            </a:lvl3pPr>
            <a:lvl4pPr marL="1371600" indent="0" algn="l" defTabSz="914400">
              <a:lnSpc>
                <a:spcPct val="90000"/>
              </a:lnSpc>
              <a:spcBef>
                <a:spcPts val="499"/>
              </a:spcBef>
              <a:buFont typeface="Arial"/>
              <a:buNone/>
              <a:defRPr sz="2000">
                <a:solidFill>
                  <a:schemeClr val="tx1"/>
                </a:solidFill>
                <a:latin typeface="+mn-lt"/>
                <a:ea typeface="+mn-ea"/>
                <a:cs typeface="+mn-cs"/>
              </a:defRPr>
            </a:lvl4pPr>
            <a:lvl5pPr marL="1828800" indent="0" algn="l" defTabSz="914400">
              <a:lnSpc>
                <a:spcPct val="90000"/>
              </a:lnSpc>
              <a:spcBef>
                <a:spcPts val="499"/>
              </a:spcBef>
              <a:buFont typeface="Arial"/>
              <a:buNone/>
              <a:defRPr sz="2000">
                <a:solidFill>
                  <a:schemeClr val="tx1"/>
                </a:solidFill>
                <a:latin typeface="+mn-lt"/>
                <a:ea typeface="+mn-ea"/>
                <a:cs typeface="+mn-cs"/>
              </a:defRPr>
            </a:lvl5pPr>
            <a:lvl6pPr marL="2286000" indent="0" algn="l" defTabSz="914400">
              <a:lnSpc>
                <a:spcPct val="90000"/>
              </a:lnSpc>
              <a:spcBef>
                <a:spcPts val="499"/>
              </a:spcBef>
              <a:buFont typeface="Arial"/>
              <a:buNone/>
              <a:defRPr sz="2000">
                <a:solidFill>
                  <a:schemeClr val="tx1"/>
                </a:solidFill>
                <a:latin typeface="+mn-lt"/>
                <a:ea typeface="+mn-ea"/>
                <a:cs typeface="+mn-cs"/>
              </a:defRPr>
            </a:lvl6pPr>
            <a:lvl7pPr marL="2743200" indent="0" algn="l" defTabSz="914400">
              <a:lnSpc>
                <a:spcPct val="90000"/>
              </a:lnSpc>
              <a:spcBef>
                <a:spcPts val="499"/>
              </a:spcBef>
              <a:buFont typeface="Arial"/>
              <a:buNone/>
              <a:defRPr sz="2000">
                <a:solidFill>
                  <a:schemeClr val="tx1"/>
                </a:solidFill>
                <a:latin typeface="+mn-lt"/>
                <a:ea typeface="+mn-ea"/>
                <a:cs typeface="+mn-cs"/>
              </a:defRPr>
            </a:lvl7pPr>
            <a:lvl8pPr marL="3200400" indent="0" algn="l" defTabSz="914400">
              <a:lnSpc>
                <a:spcPct val="90000"/>
              </a:lnSpc>
              <a:spcBef>
                <a:spcPts val="499"/>
              </a:spcBef>
              <a:buFont typeface="Arial"/>
              <a:buNone/>
              <a:defRPr sz="2000">
                <a:solidFill>
                  <a:schemeClr val="tx1"/>
                </a:solidFill>
                <a:latin typeface="+mn-lt"/>
                <a:ea typeface="+mn-ea"/>
                <a:cs typeface="+mn-cs"/>
              </a:defRPr>
            </a:lvl8pPr>
            <a:lvl9pPr marL="3657600" indent="0" algn="l" defTabSz="914400">
              <a:lnSpc>
                <a:spcPct val="90000"/>
              </a:lnSpc>
              <a:spcBef>
                <a:spcPts val="499"/>
              </a:spcBef>
              <a:buFont typeface="Arial"/>
              <a:buNone/>
              <a:defRPr sz="2000">
                <a:solidFill>
                  <a:schemeClr val="tx1"/>
                </a:solidFill>
                <a:latin typeface="+mn-lt"/>
                <a:ea typeface="+mn-ea"/>
                <a:cs typeface="+mn-cs"/>
              </a:defRPr>
            </a:lvl9pPr>
          </a:lstStyle>
          <a:p>
            <a:pPr>
              <a:defRPr/>
            </a:pPr>
            <a:r>
              <a:rPr lang="es-MX">
                <a:solidFill>
                  <a:srgbClr val="084438"/>
                </a:solidFill>
                <a:latin typeface="Lucida Sans Unicode"/>
                <a:cs typeface="Lucida Sans Unicode"/>
              </a:rPr>
              <a:t>Esta diapositiva es la que se debe utilizar para presentar la mayor información en las presentaciones. Fue diseñada para dejar un espacio amplio para plasmar las ideas.</a:t>
            </a:r>
            <a:endParaRPr>
              <a:solidFill>
                <a:srgbClr val="084438"/>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blipFill>
          <a:blip r:embed="rId3"/>
          <a:stretch/>
        </a:blipFill>
      </p:bgPr>
    </p:bg>
    <p:spTree>
      <p:nvGrpSpPr>
        <p:cNvPr id="1" name=""/>
        <p:cNvGrpSpPr/>
        <p:nvPr/>
      </p:nvGrpSpPr>
      <p:grpSpPr bwMode="auto">
        <a:xfrm>
          <a:off x="0" y="0"/>
          <a:ext cx="0" cy="0"/>
          <a:chOff x="0" y="0"/>
          <a:chExt cx="0" cy="0"/>
        </a:xfrm>
      </p:grpSpPr>
      <p:sp>
        <p:nvSpPr>
          <p:cNvPr id="1187150259" name="Elipse 10"/>
          <p:cNvSpPr/>
          <p:nvPr/>
        </p:nvSpPr>
        <p:spPr bwMode="auto">
          <a:xfrm>
            <a:off x="10137227" y="4762499"/>
            <a:ext cx="3635921" cy="3352799"/>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s-MX"/>
          </a:p>
        </p:txBody>
      </p:sp>
      <p:sp>
        <p:nvSpPr>
          <p:cNvPr id="1409571892" name="Título 3"/>
          <p:cNvSpPr txBox="1"/>
          <p:nvPr/>
        </p:nvSpPr>
        <p:spPr bwMode="auto">
          <a:xfrm>
            <a:off x="2929623" y="501024"/>
            <a:ext cx="8104239" cy="1045845"/>
          </a:xfrm>
          <a:prstGeom prst="rect">
            <a:avLst/>
          </a:prstGeom>
        </p:spPr>
        <p:txBody>
          <a:bodyPr vert="horz" lIns="91440" tIns="45720" rIns="91440" bIns="45720" rtlCol="0" anchor="b">
            <a:noAutofit/>
          </a:bodyPr>
          <a:lstStyle>
            <a:lvl1pPr algn="l" defTabSz="914400">
              <a:lnSpc>
                <a:spcPct val="90000"/>
              </a:lnSpc>
              <a:spcBef>
                <a:spcPts val="0"/>
              </a:spcBef>
              <a:buNone/>
              <a:defRPr sz="3200">
                <a:solidFill>
                  <a:schemeClr val="tx1"/>
                </a:solidFill>
                <a:latin typeface="+mj-lt"/>
                <a:ea typeface="+mj-ea"/>
                <a:cs typeface="+mj-cs"/>
              </a:defRPr>
            </a:lvl1pPr>
          </a:lstStyle>
          <a:p>
            <a:pPr>
              <a:defRPr/>
            </a:pPr>
            <a:r>
              <a:rPr lang="es-MX" sz="4400" b="1">
                <a:solidFill>
                  <a:srgbClr val="084438"/>
                </a:solidFill>
                <a:latin typeface="Monserrat "/>
              </a:rPr>
              <a:t>Título Letra Lucida Sans Unicode</a:t>
            </a:r>
            <a:endParaRPr>
              <a:solidFill>
                <a:srgbClr val="084438"/>
              </a:solidFill>
            </a:endParaRPr>
          </a:p>
        </p:txBody>
      </p:sp>
      <p:sp>
        <p:nvSpPr>
          <p:cNvPr id="880089633" name="Subtítulo 4"/>
          <p:cNvSpPr txBox="1"/>
          <p:nvPr/>
        </p:nvSpPr>
        <p:spPr bwMode="auto">
          <a:xfrm flipH="0" flipV="0">
            <a:off x="2396250" y="2036943"/>
            <a:ext cx="9658590" cy="2707655"/>
          </a:xfrm>
          <a:prstGeom prst="rect">
            <a:avLst/>
          </a:prstGeom>
        </p:spPr>
        <p:txBody>
          <a:bodyPr vertOverflow="overflow" horzOverflow="overflow" vert="horz" wrap="square" lIns="91440" tIns="45720" rIns="91440" bIns="45720" numCol="1" spcCol="0" rtlCol="0" fromWordArt="0" anchor="t" anchorCtr="0" forceAA="0" upright="0" compatLnSpc="0">
            <a:normAutofit/>
          </a:bodyPr>
          <a:lstStyle>
            <a:lvl1pPr marL="0" indent="0" algn="l" defTabSz="914400">
              <a:lnSpc>
                <a:spcPct val="90000"/>
              </a:lnSpc>
              <a:spcBef>
                <a:spcPts val="999"/>
              </a:spcBef>
              <a:buFont typeface="Arial"/>
              <a:buNone/>
              <a:defRPr sz="3200">
                <a:solidFill>
                  <a:schemeClr val="tx1"/>
                </a:solidFill>
                <a:latin typeface="+mn-lt"/>
                <a:ea typeface="+mn-ea"/>
                <a:cs typeface="+mn-cs"/>
              </a:defRPr>
            </a:lvl1pPr>
            <a:lvl2pPr marL="457200" indent="0" algn="l" defTabSz="914400">
              <a:lnSpc>
                <a:spcPct val="90000"/>
              </a:lnSpc>
              <a:spcBef>
                <a:spcPts val="499"/>
              </a:spcBef>
              <a:buFont typeface="Arial"/>
              <a:buNone/>
              <a:defRPr sz="2800">
                <a:solidFill>
                  <a:schemeClr val="tx1"/>
                </a:solidFill>
                <a:latin typeface="+mn-lt"/>
                <a:ea typeface="+mn-ea"/>
                <a:cs typeface="+mn-cs"/>
              </a:defRPr>
            </a:lvl2pPr>
            <a:lvl3pPr marL="914400" indent="0" algn="l" defTabSz="914400">
              <a:lnSpc>
                <a:spcPct val="90000"/>
              </a:lnSpc>
              <a:spcBef>
                <a:spcPts val="499"/>
              </a:spcBef>
              <a:buFont typeface="Arial"/>
              <a:buNone/>
              <a:defRPr sz="2400">
                <a:solidFill>
                  <a:schemeClr val="tx1"/>
                </a:solidFill>
                <a:latin typeface="+mn-lt"/>
                <a:ea typeface="+mn-ea"/>
                <a:cs typeface="+mn-cs"/>
              </a:defRPr>
            </a:lvl3pPr>
            <a:lvl4pPr marL="1371600" indent="0" algn="l" defTabSz="914400">
              <a:lnSpc>
                <a:spcPct val="90000"/>
              </a:lnSpc>
              <a:spcBef>
                <a:spcPts val="499"/>
              </a:spcBef>
              <a:buFont typeface="Arial"/>
              <a:buNone/>
              <a:defRPr sz="2000">
                <a:solidFill>
                  <a:schemeClr val="tx1"/>
                </a:solidFill>
                <a:latin typeface="+mn-lt"/>
                <a:ea typeface="+mn-ea"/>
                <a:cs typeface="+mn-cs"/>
              </a:defRPr>
            </a:lvl4pPr>
            <a:lvl5pPr marL="1828800" indent="0" algn="l" defTabSz="914400">
              <a:lnSpc>
                <a:spcPct val="90000"/>
              </a:lnSpc>
              <a:spcBef>
                <a:spcPts val="499"/>
              </a:spcBef>
              <a:buFont typeface="Arial"/>
              <a:buNone/>
              <a:defRPr sz="2000">
                <a:solidFill>
                  <a:schemeClr val="tx1"/>
                </a:solidFill>
                <a:latin typeface="+mn-lt"/>
                <a:ea typeface="+mn-ea"/>
                <a:cs typeface="+mn-cs"/>
              </a:defRPr>
            </a:lvl5pPr>
            <a:lvl6pPr marL="2286000" indent="0" algn="l" defTabSz="914400">
              <a:lnSpc>
                <a:spcPct val="90000"/>
              </a:lnSpc>
              <a:spcBef>
                <a:spcPts val="499"/>
              </a:spcBef>
              <a:buFont typeface="Arial"/>
              <a:buNone/>
              <a:defRPr sz="2000">
                <a:solidFill>
                  <a:schemeClr val="tx1"/>
                </a:solidFill>
                <a:latin typeface="+mn-lt"/>
                <a:ea typeface="+mn-ea"/>
                <a:cs typeface="+mn-cs"/>
              </a:defRPr>
            </a:lvl6pPr>
            <a:lvl7pPr marL="2743200" indent="0" algn="l" defTabSz="914400">
              <a:lnSpc>
                <a:spcPct val="90000"/>
              </a:lnSpc>
              <a:spcBef>
                <a:spcPts val="499"/>
              </a:spcBef>
              <a:buFont typeface="Arial"/>
              <a:buNone/>
              <a:defRPr sz="2000">
                <a:solidFill>
                  <a:schemeClr val="tx1"/>
                </a:solidFill>
                <a:latin typeface="+mn-lt"/>
                <a:ea typeface="+mn-ea"/>
                <a:cs typeface="+mn-cs"/>
              </a:defRPr>
            </a:lvl7pPr>
            <a:lvl8pPr marL="3200400" indent="0" algn="l" defTabSz="914400">
              <a:lnSpc>
                <a:spcPct val="90000"/>
              </a:lnSpc>
              <a:spcBef>
                <a:spcPts val="499"/>
              </a:spcBef>
              <a:buFont typeface="Arial"/>
              <a:buNone/>
              <a:defRPr sz="2000">
                <a:solidFill>
                  <a:schemeClr val="tx1"/>
                </a:solidFill>
                <a:latin typeface="+mn-lt"/>
                <a:ea typeface="+mn-ea"/>
                <a:cs typeface="+mn-cs"/>
              </a:defRPr>
            </a:lvl8pPr>
            <a:lvl9pPr marL="3657600" indent="0" algn="l" defTabSz="914400">
              <a:lnSpc>
                <a:spcPct val="90000"/>
              </a:lnSpc>
              <a:spcBef>
                <a:spcPts val="499"/>
              </a:spcBef>
              <a:buFont typeface="Arial"/>
              <a:buNone/>
              <a:defRPr sz="2000">
                <a:solidFill>
                  <a:schemeClr val="tx1"/>
                </a:solidFill>
                <a:latin typeface="+mn-lt"/>
                <a:ea typeface="+mn-ea"/>
                <a:cs typeface="+mn-cs"/>
              </a:defRPr>
            </a:lvl9pPr>
          </a:lstStyle>
          <a:p>
            <a:pPr>
              <a:defRPr/>
            </a:pPr>
            <a:r>
              <a:rPr lang="es-MX">
                <a:solidFill>
                  <a:srgbClr val="084438"/>
                </a:solidFill>
                <a:latin typeface="Lucida Sans Unicode"/>
                <a:cs typeface="Lucida Sans Unicode"/>
              </a:rPr>
              <a:t>Esta diapositiva es la que se debe utilizar para presentar la mayor información en las presentaciones. Fue diseñada para dejar un espacio amplio para plasmar las ideas.</a:t>
            </a:r>
            <a:endParaRPr>
              <a:solidFill>
                <a:srgbClr val="084438"/>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ONLYOFFICE/7.5.1.31</Application>
  <DocSecurity>0</DocSecurity>
  <PresentationFormat>Panorámica</PresentationFormat>
  <Paragraphs>0</Paragraphs>
  <Slides>6</Slides>
  <Notes>6</Notes>
  <HiddenSlides>0</HiddenSlides>
  <MMClips>2</MMClips>
  <ScaleCrop>0</ScaleCrop>
  <HeadingPairs>
    <vt:vector size="4" baseType="variant">
      <vt:variant>
        <vt:lpstr>Theme</vt:lpstr>
      </vt:variant>
      <vt:variant>
        <vt:i4>1</vt:i4>
      </vt:variant>
      <vt:variant>
        <vt:lpstr>Slide Titles</vt:lpstr>
      </vt:variant>
      <vt:variant>
        <vt:i4>6</vt:i4>
      </vt:variant>
    </vt:vector>
  </HeadingPairs>
  <TitlesOfParts>
    <vt:vector size="7" baseType="lpstr">
      <vt:lpstr>Theme 1</vt:lpstr>
      <vt:lpstr>Slide 1</vt:lpstr>
      <vt:lpstr>Slide 2</vt:lpstr>
      <vt:lpstr>Slide 3</vt:lpstr>
      <vt:lpstr>Slide 4</vt:lpstr>
      <vt:lpstr>Slide 5</vt:lpstr>
      <vt:lpstr>Slide 6</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Mirna Encinas</dc:creator>
  <cp:keywords/>
  <dc:description/>
  <dc:identifier/>
  <dc:language/>
  <cp:lastModifiedBy/>
  <cp:revision>15</cp:revision>
  <dcterms:created xsi:type="dcterms:W3CDTF">2023-02-03T04:49:08Z</dcterms:created>
  <dcterms:modified xsi:type="dcterms:W3CDTF">2025-02-04T19:36:41Z</dcterms:modified>
  <cp:category/>
  <cp:contentStatus/>
  <cp:version/>
</cp:coreProperties>
</file>